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3777" y="510920"/>
            <a:ext cx="8902065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594103"/>
            <a:ext cx="7501115" cy="50764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977" y="321945"/>
            <a:ext cx="11367287" cy="1142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103" y="3258242"/>
            <a:ext cx="8435975" cy="1685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bungomc.go.t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24403" y="4833315"/>
            <a:ext cx="3226435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spc="155" dirty="0">
                <a:solidFill>
                  <a:srgbClr val="2D2D87"/>
                </a:solidFill>
                <a:latin typeface="Georgia"/>
                <a:cs typeface="Georgia"/>
                <a:hlinkClick r:id="rId2"/>
              </a:rPr>
              <a:t>www.</a:t>
            </a:r>
            <a:r>
              <a:rPr lang="en-GB" sz="2300" spc="155" dirty="0" err="1">
                <a:solidFill>
                  <a:srgbClr val="2D2D87"/>
                </a:solidFill>
                <a:latin typeface="Georgia"/>
                <a:cs typeface="Georgia"/>
                <a:hlinkClick r:id="rId2"/>
              </a:rPr>
              <a:t>dodomacc</a:t>
            </a:r>
            <a:r>
              <a:rPr sz="2300" spc="155" dirty="0">
                <a:solidFill>
                  <a:srgbClr val="2D2D87"/>
                </a:solidFill>
                <a:latin typeface="Georgia"/>
                <a:cs typeface="Georgia"/>
                <a:hlinkClick r:id="rId2"/>
              </a:rPr>
              <a:t>.go.tz</a:t>
            </a:r>
            <a:endParaRPr sz="23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3211" y="677664"/>
            <a:ext cx="581152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4365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185" dirty="0">
                <a:solidFill>
                  <a:schemeClr val="bg1"/>
                </a:solidFill>
                <a:latin typeface="Georgia"/>
                <a:cs typeface="Georgia"/>
              </a:rPr>
              <a:t>HALMASHAURI</a:t>
            </a:r>
            <a:r>
              <a:rPr lang="en-US" sz="3600" spc="7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3600" spc="400" dirty="0">
                <a:solidFill>
                  <a:schemeClr val="bg1"/>
                </a:solidFill>
                <a:latin typeface="Georgia"/>
                <a:cs typeface="Georgia"/>
              </a:rPr>
              <a:t>YA</a:t>
            </a:r>
            <a:r>
              <a:rPr lang="en-GB" sz="3600" spc="400" dirty="0">
                <a:solidFill>
                  <a:schemeClr val="bg1"/>
                </a:solidFill>
                <a:latin typeface="Georgia"/>
                <a:cs typeface="Georgia"/>
              </a:rPr>
              <a:t>   </a:t>
            </a:r>
          </a:p>
          <a:p>
            <a:pPr marL="12700" marR="5080" indent="634365" algn="ctr">
              <a:lnSpc>
                <a:spcPct val="100000"/>
              </a:lnSpc>
              <a:spcBef>
                <a:spcPts val="100"/>
              </a:spcBef>
            </a:pPr>
            <a:r>
              <a:rPr lang="en-GB" sz="3600" spc="400" dirty="0">
                <a:solidFill>
                  <a:schemeClr val="bg1"/>
                </a:solidFill>
                <a:latin typeface="Georgia"/>
                <a:cs typeface="Georgia"/>
              </a:rPr>
              <a:t>J LA DODOMA</a:t>
            </a:r>
            <a:endParaRPr sz="3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94532" y="107441"/>
            <a:ext cx="6716267" cy="6750684"/>
            <a:chOff x="3494532" y="107441"/>
            <a:chExt cx="6716267" cy="675068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4532" y="3535692"/>
              <a:ext cx="2392679" cy="2449055"/>
            </a:xfrm>
            <a:prstGeom prst="rect">
              <a:avLst/>
            </a:prstGeom>
          </p:spPr>
        </p:pic>
        <p:pic>
          <p:nvPicPr>
            <p:cNvPr id="7" name="object 7" descr="299999&#10;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9058" y="5269032"/>
              <a:ext cx="1451741" cy="2935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38207" y="107441"/>
              <a:ext cx="67310" cy="6750684"/>
            </a:xfrm>
            <a:custGeom>
              <a:avLst/>
              <a:gdLst/>
              <a:ahLst/>
              <a:cxnLst/>
              <a:rect l="l" t="t" r="r" b="b"/>
              <a:pathLst>
                <a:path w="67309" h="6750684">
                  <a:moveTo>
                    <a:pt x="0" y="0"/>
                  </a:moveTo>
                  <a:lnTo>
                    <a:pt x="66755" y="6750558"/>
                  </a:lnTo>
                </a:path>
              </a:pathLst>
            </a:custGeom>
            <a:ln w="47624">
              <a:solidFill>
                <a:srgbClr val="2D2D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89A4C15-4FE2-4ECE-A8FC-71B8DFB383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ABD9D6-0611-47F0-BADD-3E9F55173F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713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KUNGIA</a:t>
            </a:r>
            <a:r>
              <a:rPr spc="-10" dirty="0"/>
              <a:t> </a:t>
            </a:r>
            <a:r>
              <a:rPr spc="145" dirty="0"/>
              <a:t>KWENYE</a:t>
            </a:r>
            <a:r>
              <a:rPr spc="-10" dirty="0"/>
              <a:t> </a:t>
            </a:r>
            <a:r>
              <a:rPr dirty="0"/>
              <a:t>MFUMO</a:t>
            </a:r>
            <a:r>
              <a:rPr spc="-15" dirty="0"/>
              <a:t> </a:t>
            </a:r>
            <a:r>
              <a:rPr spc="240" dirty="0"/>
              <a:t>BAADA</a:t>
            </a:r>
            <a:r>
              <a:rPr spc="-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80" dirty="0"/>
              <a:t>KUJISAJILI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5823" y="1520964"/>
            <a:ext cx="10739755" cy="5260975"/>
            <a:chOff x="115823" y="1520964"/>
            <a:chExt cx="10739755" cy="5260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" y="1520964"/>
              <a:ext cx="7555992" cy="52608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77987" y="5470525"/>
              <a:ext cx="2577465" cy="15240"/>
            </a:xfrm>
            <a:custGeom>
              <a:avLst/>
              <a:gdLst/>
              <a:ahLst/>
              <a:cxnLst/>
              <a:rect l="l" t="t" r="r" b="b"/>
              <a:pathLst>
                <a:path w="2577465" h="15239">
                  <a:moveTo>
                    <a:pt x="2577084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577084" y="15240"/>
                  </a:lnTo>
                  <a:lnTo>
                    <a:pt x="2577084" y="0"/>
                  </a:lnTo>
                  <a:close/>
                </a:path>
              </a:pathLst>
            </a:custGeom>
            <a:solidFill>
              <a:srgbClr val="05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79562" y="2186432"/>
            <a:ext cx="4018279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0000"/>
              </a:lnSpc>
              <a:spcBef>
                <a:spcPts val="100"/>
              </a:spcBef>
              <a:tabLst>
                <a:tab pos="521334" algn="l"/>
                <a:tab pos="1788160" algn="l"/>
                <a:tab pos="2654300" algn="l"/>
                <a:tab pos="3329304" algn="l"/>
              </a:tabLst>
            </a:pPr>
            <a:r>
              <a:rPr sz="1800" spc="-25" dirty="0">
                <a:latin typeface="Calibri"/>
                <a:cs typeface="Calibri"/>
              </a:rPr>
              <a:t>Kwa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waliokwisha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kujisajili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katika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mfumo </a:t>
            </a:r>
            <a:r>
              <a:rPr sz="1800" dirty="0">
                <a:latin typeface="Calibri"/>
                <a:cs typeface="Calibri"/>
              </a:rPr>
              <a:t>wa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TAUSI.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Fuata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hatua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zifuatazo:−</a:t>
            </a:r>
            <a:endParaRPr sz="1800">
              <a:latin typeface="Calibri"/>
              <a:cs typeface="Calibri"/>
            </a:endParaRPr>
          </a:p>
          <a:p>
            <a:pPr marL="299085" marR="6350" indent="-287020">
              <a:lnSpc>
                <a:spcPct val="15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Hakikisha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kifaa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chako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kimeunganishwa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intaneti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Ingia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kivinjari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(Browser)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ts val="3240"/>
              </a:lnSpc>
              <a:spcBef>
                <a:spcPts val="290"/>
              </a:spcBef>
              <a:buFont typeface="Arial MT"/>
              <a:buChar char="•"/>
              <a:tabLst>
                <a:tab pos="299085" algn="l"/>
                <a:tab pos="1451610" algn="l"/>
                <a:tab pos="2601595" algn="l"/>
                <a:tab pos="3330575" algn="l"/>
              </a:tabLst>
            </a:pPr>
            <a:r>
              <a:rPr sz="1800" spc="-10" dirty="0">
                <a:latin typeface="Calibri"/>
                <a:cs typeface="Calibri"/>
              </a:rPr>
              <a:t>Andika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anuani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mfumo </a:t>
            </a:r>
            <a:r>
              <a:rPr sz="1800" spc="-10" dirty="0">
                <a:solidFill>
                  <a:srgbClr val="0562C1"/>
                </a:solidFill>
                <a:latin typeface="Calibri"/>
                <a:cs typeface="Calibri"/>
              </a:rPr>
              <a:t>https://tausi.tamisemi.go.tz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3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Kisha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bofya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neno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Ingia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Sign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99790" y="3671061"/>
            <a:ext cx="1140460" cy="118110"/>
            <a:chOff x="3399790" y="3671061"/>
            <a:chExt cx="1140460" cy="118110"/>
          </a:xfrm>
        </p:grpSpPr>
        <p:sp>
          <p:nvSpPr>
            <p:cNvPr id="8" name="object 8"/>
            <p:cNvSpPr/>
            <p:nvPr/>
          </p:nvSpPr>
          <p:spPr>
            <a:xfrm>
              <a:off x="3406140" y="3677411"/>
              <a:ext cx="1127760" cy="105410"/>
            </a:xfrm>
            <a:custGeom>
              <a:avLst/>
              <a:gdLst/>
              <a:ahLst/>
              <a:cxnLst/>
              <a:rect l="l" t="t" r="r" b="b"/>
              <a:pathLst>
                <a:path w="1127760" h="105410">
                  <a:moveTo>
                    <a:pt x="1127760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127760" y="105156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06140" y="3677411"/>
              <a:ext cx="1127760" cy="105410"/>
            </a:xfrm>
            <a:custGeom>
              <a:avLst/>
              <a:gdLst/>
              <a:ahLst/>
              <a:cxnLst/>
              <a:rect l="l" t="t" r="r" b="b"/>
              <a:pathLst>
                <a:path w="1127760" h="105410">
                  <a:moveTo>
                    <a:pt x="0" y="105156"/>
                  </a:moveTo>
                  <a:lnTo>
                    <a:pt x="1127760" y="105156"/>
                  </a:lnTo>
                  <a:lnTo>
                    <a:pt x="1127760" y="0"/>
                  </a:lnTo>
                  <a:lnTo>
                    <a:pt x="0" y="0"/>
                  </a:lnTo>
                  <a:lnTo>
                    <a:pt x="0" y="10515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296405" y="2436114"/>
            <a:ext cx="2254885" cy="3607435"/>
          </a:xfrm>
          <a:custGeom>
            <a:avLst/>
            <a:gdLst/>
            <a:ahLst/>
            <a:cxnLst/>
            <a:rect l="l" t="t" r="r" b="b"/>
            <a:pathLst>
              <a:path w="2254884" h="3607435">
                <a:moveTo>
                  <a:pt x="57420" y="65140"/>
                </a:moveTo>
                <a:lnTo>
                  <a:pt x="33163" y="80253"/>
                </a:lnTo>
                <a:lnTo>
                  <a:pt x="2230501" y="3607396"/>
                </a:lnTo>
                <a:lnTo>
                  <a:pt x="2254758" y="3592296"/>
                </a:lnTo>
                <a:lnTo>
                  <a:pt x="57420" y="65140"/>
                </a:lnTo>
                <a:close/>
              </a:path>
              <a:path w="2254884" h="3607435">
                <a:moveTo>
                  <a:pt x="0" y="0"/>
                </a:moveTo>
                <a:lnTo>
                  <a:pt x="8889" y="95377"/>
                </a:lnTo>
                <a:lnTo>
                  <a:pt x="33163" y="80253"/>
                </a:lnTo>
                <a:lnTo>
                  <a:pt x="25653" y="68199"/>
                </a:lnTo>
                <a:lnTo>
                  <a:pt x="49911" y="53086"/>
                </a:lnTo>
                <a:lnTo>
                  <a:pt x="76768" y="53086"/>
                </a:lnTo>
                <a:lnTo>
                  <a:pt x="81661" y="50037"/>
                </a:lnTo>
                <a:lnTo>
                  <a:pt x="0" y="0"/>
                </a:lnTo>
                <a:close/>
              </a:path>
              <a:path w="2254884" h="3607435">
                <a:moveTo>
                  <a:pt x="49911" y="53086"/>
                </a:moveTo>
                <a:lnTo>
                  <a:pt x="25653" y="68199"/>
                </a:lnTo>
                <a:lnTo>
                  <a:pt x="33163" y="80253"/>
                </a:lnTo>
                <a:lnTo>
                  <a:pt x="57420" y="65140"/>
                </a:lnTo>
                <a:lnTo>
                  <a:pt x="49911" y="53086"/>
                </a:lnTo>
                <a:close/>
              </a:path>
              <a:path w="2254884" h="3607435">
                <a:moveTo>
                  <a:pt x="76768" y="53086"/>
                </a:moveTo>
                <a:lnTo>
                  <a:pt x="49911" y="53086"/>
                </a:lnTo>
                <a:lnTo>
                  <a:pt x="57420" y="65140"/>
                </a:lnTo>
                <a:lnTo>
                  <a:pt x="76768" y="530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766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KUINGIZA</a:t>
            </a:r>
            <a:r>
              <a:rPr spc="-5" dirty="0"/>
              <a:t> </a:t>
            </a:r>
            <a:r>
              <a:rPr spc="150" dirty="0"/>
              <a:t>TAARIFA</a:t>
            </a:r>
            <a:r>
              <a:rPr spc="15" dirty="0"/>
              <a:t> </a:t>
            </a:r>
            <a:r>
              <a:rPr spc="175" dirty="0"/>
              <a:t>ZA</a:t>
            </a:r>
            <a:r>
              <a:rPr spc="10" dirty="0"/>
              <a:t> </a:t>
            </a:r>
            <a:r>
              <a:rPr spc="165" dirty="0"/>
              <a:t>TIN</a:t>
            </a:r>
            <a:r>
              <a:rPr spc="15" dirty="0"/>
              <a:t> </a:t>
            </a:r>
            <a:r>
              <a:rPr spc="165" dirty="0"/>
              <a:t>KATIKA</a:t>
            </a:r>
            <a:r>
              <a:rPr spc="-10" dirty="0"/>
              <a:t> MFUMO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487422"/>
            <a:ext cx="7554467" cy="5245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95233" y="3300557"/>
            <a:ext cx="4020185" cy="1672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Bonyeza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alama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nukta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tatu</a:t>
            </a:r>
            <a:r>
              <a:rPr sz="1800" spc="320" dirty="0">
                <a:latin typeface="Calibri"/>
                <a:cs typeface="Calibri"/>
              </a:rPr>
              <a:t>     </a:t>
            </a:r>
            <a:r>
              <a:rPr sz="1800" spc="-10" dirty="0">
                <a:latin typeface="Calibri"/>
                <a:cs typeface="Calibri"/>
              </a:rPr>
              <a:t>zilizopo </a:t>
            </a:r>
            <a:r>
              <a:rPr sz="1800" dirty="0">
                <a:latin typeface="Calibri"/>
                <a:cs typeface="Calibri"/>
              </a:rPr>
              <a:t>upande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kulia,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kisha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bonyeza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Wasifu </a:t>
            </a:r>
            <a:r>
              <a:rPr sz="1800" b="1" dirty="0">
                <a:latin typeface="Calibri"/>
                <a:cs typeface="Calibri"/>
              </a:rPr>
              <a:t>wangu</a:t>
            </a:r>
            <a:r>
              <a:rPr sz="1800" b="1" spc="4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My</a:t>
            </a:r>
            <a:r>
              <a:rPr sz="1800" b="1" spc="45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profile</a:t>
            </a:r>
            <a:r>
              <a:rPr sz="1800" dirty="0">
                <a:latin typeface="Calibri"/>
                <a:cs typeface="Calibri"/>
              </a:rPr>
              <a:t>”</a:t>
            </a:r>
            <a:r>
              <a:rPr sz="1800" spc="4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halafu</a:t>
            </a:r>
            <a:r>
              <a:rPr sz="1800" spc="45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bonyeza </a:t>
            </a:r>
            <a:r>
              <a:rPr sz="1800" dirty="0">
                <a:latin typeface="Calibri"/>
                <a:cs typeface="Calibri"/>
              </a:rPr>
              <a:t>maneno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INDIVIDUAL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TIN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DETAILS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08878" y="2092198"/>
            <a:ext cx="5177790" cy="1697989"/>
            <a:chOff x="6008878" y="2092198"/>
            <a:chExt cx="5177790" cy="1697989"/>
          </a:xfrm>
        </p:grpSpPr>
        <p:sp>
          <p:nvSpPr>
            <p:cNvPr id="6" name="object 6"/>
            <p:cNvSpPr/>
            <p:nvPr/>
          </p:nvSpPr>
          <p:spPr>
            <a:xfrm>
              <a:off x="6015228" y="2098548"/>
              <a:ext cx="1137285" cy="250190"/>
            </a:xfrm>
            <a:custGeom>
              <a:avLst/>
              <a:gdLst/>
              <a:ahLst/>
              <a:cxnLst/>
              <a:rect l="l" t="t" r="r" b="b"/>
              <a:pathLst>
                <a:path w="1137284" h="250189">
                  <a:moveTo>
                    <a:pt x="1136903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136903" y="249936"/>
                  </a:lnTo>
                  <a:lnTo>
                    <a:pt x="1136903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15228" y="2098548"/>
              <a:ext cx="1137285" cy="250190"/>
            </a:xfrm>
            <a:custGeom>
              <a:avLst/>
              <a:gdLst/>
              <a:ahLst/>
              <a:cxnLst/>
              <a:rect l="l" t="t" r="r" b="b"/>
              <a:pathLst>
                <a:path w="1137284" h="250189">
                  <a:moveTo>
                    <a:pt x="0" y="249936"/>
                  </a:moveTo>
                  <a:lnTo>
                    <a:pt x="1136904" y="249936"/>
                  </a:lnTo>
                  <a:lnTo>
                    <a:pt x="1136904" y="0"/>
                  </a:lnTo>
                  <a:lnTo>
                    <a:pt x="0" y="0"/>
                  </a:lnTo>
                  <a:lnTo>
                    <a:pt x="0" y="249936"/>
                  </a:lnTo>
                  <a:close/>
                </a:path>
              </a:pathLst>
            </a:custGeom>
            <a:ln w="126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97902" y="2239899"/>
              <a:ext cx="3524250" cy="1147445"/>
            </a:xfrm>
            <a:custGeom>
              <a:avLst/>
              <a:gdLst/>
              <a:ahLst/>
              <a:cxnLst/>
              <a:rect l="l" t="t" r="r" b="b"/>
              <a:pathLst>
                <a:path w="3524250" h="1147445">
                  <a:moveTo>
                    <a:pt x="86067" y="27206"/>
                  </a:moveTo>
                  <a:lnTo>
                    <a:pt x="77369" y="54491"/>
                  </a:lnTo>
                  <a:lnTo>
                    <a:pt x="3515359" y="1147064"/>
                  </a:lnTo>
                  <a:lnTo>
                    <a:pt x="3523995" y="1119758"/>
                  </a:lnTo>
                  <a:lnTo>
                    <a:pt x="86067" y="27206"/>
                  </a:lnTo>
                  <a:close/>
                </a:path>
                <a:path w="3524250" h="1147445">
                  <a:moveTo>
                    <a:pt x="94741" y="0"/>
                  </a:moveTo>
                  <a:lnTo>
                    <a:pt x="0" y="14858"/>
                  </a:lnTo>
                  <a:lnTo>
                    <a:pt x="68706" y="81660"/>
                  </a:lnTo>
                  <a:lnTo>
                    <a:pt x="77369" y="54491"/>
                  </a:lnTo>
                  <a:lnTo>
                    <a:pt x="63753" y="50164"/>
                  </a:lnTo>
                  <a:lnTo>
                    <a:pt x="72389" y="22859"/>
                  </a:lnTo>
                  <a:lnTo>
                    <a:pt x="87453" y="22859"/>
                  </a:lnTo>
                  <a:lnTo>
                    <a:pt x="94741" y="0"/>
                  </a:lnTo>
                  <a:close/>
                </a:path>
                <a:path w="3524250" h="1147445">
                  <a:moveTo>
                    <a:pt x="72389" y="22859"/>
                  </a:moveTo>
                  <a:lnTo>
                    <a:pt x="63753" y="50164"/>
                  </a:lnTo>
                  <a:lnTo>
                    <a:pt x="77369" y="54491"/>
                  </a:lnTo>
                  <a:lnTo>
                    <a:pt x="86067" y="27206"/>
                  </a:lnTo>
                  <a:lnTo>
                    <a:pt x="72389" y="22859"/>
                  </a:lnTo>
                  <a:close/>
                </a:path>
                <a:path w="3524250" h="1147445">
                  <a:moveTo>
                    <a:pt x="87453" y="22859"/>
                  </a:moveTo>
                  <a:lnTo>
                    <a:pt x="72389" y="22859"/>
                  </a:lnTo>
                  <a:lnTo>
                    <a:pt x="86067" y="27206"/>
                  </a:lnTo>
                  <a:lnTo>
                    <a:pt x="87453" y="2285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5952" y="3479291"/>
              <a:ext cx="140208" cy="310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766" rIns="0" bIns="0" rtlCol="0">
            <a:spAutoFit/>
          </a:bodyPr>
          <a:lstStyle/>
          <a:p>
            <a:pPr marL="956944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KUINGIZA</a:t>
            </a:r>
            <a:r>
              <a:rPr spc="-5" dirty="0"/>
              <a:t> </a:t>
            </a:r>
            <a:r>
              <a:rPr spc="150" dirty="0"/>
              <a:t>TAARIFA</a:t>
            </a:r>
            <a:r>
              <a:rPr spc="15" dirty="0"/>
              <a:t> </a:t>
            </a:r>
            <a:r>
              <a:rPr spc="175" dirty="0"/>
              <a:t>ZA</a:t>
            </a:r>
            <a:r>
              <a:rPr spc="10" dirty="0"/>
              <a:t> </a:t>
            </a:r>
            <a:r>
              <a:rPr spc="165" dirty="0"/>
              <a:t>TIN</a:t>
            </a:r>
            <a:r>
              <a:rPr spc="15" dirty="0"/>
              <a:t> </a:t>
            </a:r>
            <a:r>
              <a:rPr spc="165" dirty="0"/>
              <a:t>KATIKA</a:t>
            </a:r>
            <a:r>
              <a:rPr spc="-10" dirty="0"/>
              <a:t> MFUMO…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386839"/>
            <a:ext cx="7554468" cy="11704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95233" y="3300557"/>
            <a:ext cx="4019550" cy="249618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dirty="0">
                <a:latin typeface="Calibri"/>
                <a:cs typeface="Calibri"/>
              </a:rPr>
              <a:t>Baada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kubonyeza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maneno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INDIVIDUAL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latin typeface="Calibri"/>
                <a:cs typeface="Calibri"/>
              </a:rPr>
              <a:t>TIN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DETAILS,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bonyeza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neno</a:t>
            </a:r>
            <a:endParaRPr sz="1800">
              <a:latin typeface="Calibri"/>
              <a:cs typeface="Calibri"/>
            </a:endParaRPr>
          </a:p>
          <a:p>
            <a:pPr marL="12700" marR="5080" indent="1519555" algn="just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na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kisha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masharti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ya </a:t>
            </a:r>
            <a:r>
              <a:rPr sz="1800" dirty="0">
                <a:latin typeface="Calibri"/>
                <a:cs typeface="Calibri"/>
              </a:rPr>
              <a:t>matumizi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TIN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hakikisha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umeweka </a:t>
            </a:r>
            <a:r>
              <a:rPr sz="1800" dirty="0">
                <a:latin typeface="Calibri"/>
                <a:cs typeface="Calibri"/>
              </a:rPr>
              <a:t>alama</a:t>
            </a:r>
            <a:r>
              <a:rPr sz="1800" spc="30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30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vema</a:t>
            </a:r>
            <a:r>
              <a:rPr sz="1800" spc="30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kuashiria</a:t>
            </a:r>
            <a:r>
              <a:rPr sz="1800" spc="300" dirty="0">
                <a:latin typeface="Calibri"/>
                <a:cs typeface="Calibri"/>
              </a:rPr>
              <a:t>   </a:t>
            </a:r>
            <a:r>
              <a:rPr sz="1800" spc="-20" dirty="0">
                <a:latin typeface="Calibri"/>
                <a:cs typeface="Calibri"/>
              </a:rPr>
              <a:t>kwamba </a:t>
            </a:r>
            <a:r>
              <a:rPr sz="1800" spc="-10" dirty="0">
                <a:latin typeface="Calibri"/>
                <a:cs typeface="Calibri"/>
              </a:rPr>
              <a:t>umeyaridhia.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823" y="2185923"/>
            <a:ext cx="9461500" cy="4455795"/>
            <a:chOff x="115823" y="2185923"/>
            <a:chExt cx="9461500" cy="4455795"/>
          </a:xfrm>
        </p:grpSpPr>
        <p:sp>
          <p:nvSpPr>
            <p:cNvPr id="6" name="object 6"/>
            <p:cNvSpPr/>
            <p:nvPr/>
          </p:nvSpPr>
          <p:spPr>
            <a:xfrm>
              <a:off x="3083813" y="2185923"/>
              <a:ext cx="4936490" cy="1307465"/>
            </a:xfrm>
            <a:custGeom>
              <a:avLst/>
              <a:gdLst/>
              <a:ahLst/>
              <a:cxnLst/>
              <a:rect l="l" t="t" r="r" b="b"/>
              <a:pathLst>
                <a:path w="4936490" h="1307464">
                  <a:moveTo>
                    <a:pt x="86570" y="27692"/>
                  </a:moveTo>
                  <a:lnTo>
                    <a:pt x="79441" y="55279"/>
                  </a:lnTo>
                  <a:lnTo>
                    <a:pt x="4929378" y="1307338"/>
                  </a:lnTo>
                  <a:lnTo>
                    <a:pt x="4936490" y="1279652"/>
                  </a:lnTo>
                  <a:lnTo>
                    <a:pt x="86570" y="27692"/>
                  </a:lnTo>
                  <a:close/>
                </a:path>
                <a:path w="4936490" h="1307464">
                  <a:moveTo>
                    <a:pt x="93725" y="0"/>
                  </a:moveTo>
                  <a:lnTo>
                    <a:pt x="0" y="20065"/>
                  </a:lnTo>
                  <a:lnTo>
                    <a:pt x="72262" y="83057"/>
                  </a:lnTo>
                  <a:lnTo>
                    <a:pt x="79441" y="55279"/>
                  </a:lnTo>
                  <a:lnTo>
                    <a:pt x="65531" y="51688"/>
                  </a:lnTo>
                  <a:lnTo>
                    <a:pt x="72770" y="24129"/>
                  </a:lnTo>
                  <a:lnTo>
                    <a:pt x="87490" y="24129"/>
                  </a:lnTo>
                  <a:lnTo>
                    <a:pt x="93725" y="0"/>
                  </a:lnTo>
                  <a:close/>
                </a:path>
                <a:path w="4936490" h="1307464">
                  <a:moveTo>
                    <a:pt x="72770" y="24129"/>
                  </a:moveTo>
                  <a:lnTo>
                    <a:pt x="65531" y="51688"/>
                  </a:lnTo>
                  <a:lnTo>
                    <a:pt x="79441" y="55279"/>
                  </a:lnTo>
                  <a:lnTo>
                    <a:pt x="86570" y="27692"/>
                  </a:lnTo>
                  <a:lnTo>
                    <a:pt x="72770" y="24129"/>
                  </a:lnTo>
                  <a:close/>
                </a:path>
                <a:path w="4936490" h="1307464">
                  <a:moveTo>
                    <a:pt x="87490" y="24129"/>
                  </a:moveTo>
                  <a:lnTo>
                    <a:pt x="72770" y="24129"/>
                  </a:lnTo>
                  <a:lnTo>
                    <a:pt x="86570" y="27692"/>
                  </a:lnTo>
                  <a:lnTo>
                    <a:pt x="87490" y="241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9495" y="4268723"/>
              <a:ext cx="1417320" cy="380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823" y="2842259"/>
              <a:ext cx="4059935" cy="37993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7105" y="4727955"/>
              <a:ext cx="7552055" cy="1649095"/>
            </a:xfrm>
            <a:custGeom>
              <a:avLst/>
              <a:gdLst/>
              <a:ahLst/>
              <a:cxnLst/>
              <a:rect l="l" t="t" r="r" b="b"/>
              <a:pathLst>
                <a:path w="7552055" h="1649095">
                  <a:moveTo>
                    <a:pt x="74891" y="1564957"/>
                  </a:moveTo>
                  <a:lnTo>
                    <a:pt x="0" y="1624761"/>
                  </a:lnTo>
                  <a:lnTo>
                    <a:pt x="92786" y="1648790"/>
                  </a:lnTo>
                  <a:lnTo>
                    <a:pt x="87459" y="1623834"/>
                  </a:lnTo>
                  <a:lnTo>
                    <a:pt x="72796" y="1623834"/>
                  </a:lnTo>
                  <a:lnTo>
                    <a:pt x="66840" y="1595882"/>
                  </a:lnTo>
                  <a:lnTo>
                    <a:pt x="80854" y="1592891"/>
                  </a:lnTo>
                  <a:lnTo>
                    <a:pt x="74891" y="1564957"/>
                  </a:lnTo>
                  <a:close/>
                </a:path>
                <a:path w="7552055" h="1649095">
                  <a:moveTo>
                    <a:pt x="80854" y="1592891"/>
                  </a:moveTo>
                  <a:lnTo>
                    <a:pt x="66840" y="1595882"/>
                  </a:lnTo>
                  <a:lnTo>
                    <a:pt x="72796" y="1623834"/>
                  </a:lnTo>
                  <a:lnTo>
                    <a:pt x="86820" y="1620842"/>
                  </a:lnTo>
                  <a:lnTo>
                    <a:pt x="80854" y="1592891"/>
                  </a:lnTo>
                  <a:close/>
                </a:path>
                <a:path w="7552055" h="1649095">
                  <a:moveTo>
                    <a:pt x="86820" y="1620842"/>
                  </a:moveTo>
                  <a:lnTo>
                    <a:pt x="72796" y="1623834"/>
                  </a:lnTo>
                  <a:lnTo>
                    <a:pt x="87459" y="1623834"/>
                  </a:lnTo>
                  <a:lnTo>
                    <a:pt x="86820" y="1620842"/>
                  </a:lnTo>
                  <a:close/>
                </a:path>
                <a:path w="7552055" h="1649095">
                  <a:moveTo>
                    <a:pt x="7545832" y="0"/>
                  </a:moveTo>
                  <a:lnTo>
                    <a:pt x="80854" y="1592891"/>
                  </a:lnTo>
                  <a:lnTo>
                    <a:pt x="86820" y="1620842"/>
                  </a:lnTo>
                  <a:lnTo>
                    <a:pt x="7551801" y="27940"/>
                  </a:lnTo>
                  <a:lnTo>
                    <a:pt x="75458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766" rIns="0" bIns="0" rtlCol="0">
            <a:spAutoFit/>
          </a:bodyPr>
          <a:lstStyle/>
          <a:p>
            <a:pPr marL="956944">
              <a:lnSpc>
                <a:spcPct val="100000"/>
              </a:lnSpc>
              <a:spcBef>
                <a:spcPts val="105"/>
              </a:spcBef>
            </a:pPr>
            <a:r>
              <a:rPr spc="155" dirty="0"/>
              <a:t>KUINGIZA</a:t>
            </a:r>
            <a:r>
              <a:rPr spc="-5" dirty="0"/>
              <a:t> </a:t>
            </a:r>
            <a:r>
              <a:rPr spc="150" dirty="0"/>
              <a:t>TAARIFA</a:t>
            </a:r>
            <a:r>
              <a:rPr spc="15" dirty="0"/>
              <a:t> </a:t>
            </a:r>
            <a:r>
              <a:rPr spc="175" dirty="0"/>
              <a:t>ZA</a:t>
            </a:r>
            <a:r>
              <a:rPr spc="10" dirty="0"/>
              <a:t> </a:t>
            </a:r>
            <a:r>
              <a:rPr spc="165" dirty="0"/>
              <a:t>TIN</a:t>
            </a:r>
            <a:r>
              <a:rPr spc="15" dirty="0"/>
              <a:t> </a:t>
            </a:r>
            <a:r>
              <a:rPr spc="165" dirty="0"/>
              <a:t>KATIKA</a:t>
            </a:r>
            <a:r>
              <a:rPr spc="-10" dirty="0"/>
              <a:t> MFUMO…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6615" y="1386839"/>
            <a:ext cx="8160384" cy="5274945"/>
            <a:chOff x="356615" y="1386839"/>
            <a:chExt cx="8160384" cy="52749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1386839"/>
              <a:ext cx="4879847" cy="52745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7371" y="1863864"/>
              <a:ext cx="1165098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6908" y="1863864"/>
              <a:ext cx="375666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7011" y="1863864"/>
              <a:ext cx="419849" cy="51128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39129" y="1501266"/>
            <a:ext cx="5607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Baada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kuridhia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vigezo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masharti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matumizi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TIN,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0327" y="1776073"/>
            <a:ext cx="121920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75"/>
              </a:spcBef>
            </a:pP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Continue-</a:t>
            </a:r>
            <a:r>
              <a:rPr sz="1800" b="1" spc="-50" dirty="0">
                <a:solidFill>
                  <a:srgbClr val="4471C4"/>
                </a:solidFill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  <a:p>
            <a:pPr marR="38100" algn="r">
              <a:lnSpc>
                <a:spcPct val="100000"/>
              </a:lnSpc>
              <a:spcBef>
                <a:spcPts val="1080"/>
              </a:spcBef>
              <a:tabLst>
                <a:tab pos="484505" algn="l"/>
              </a:tabLst>
            </a:pPr>
            <a:r>
              <a:rPr sz="1800" spc="-25" dirty="0">
                <a:latin typeface="Calibri"/>
                <a:cs typeface="Calibri"/>
              </a:rPr>
              <a:t>na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mfumo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2446" y="1776073"/>
            <a:ext cx="2272665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400685" algn="l"/>
                <a:tab pos="1035050" algn="l"/>
                <a:tab pos="1871980" algn="l"/>
              </a:tabLst>
            </a:pPr>
            <a:r>
              <a:rPr sz="1800" spc="-25" dirty="0">
                <a:latin typeface="Calibri"/>
                <a:cs typeface="Calibri"/>
              </a:rPr>
              <a:t>na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kisha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mfumo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wa</a:t>
            </a:r>
            <a:endParaRPr sz="180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  <a:spcBef>
                <a:spcPts val="1080"/>
              </a:spcBef>
              <a:tabLst>
                <a:tab pos="598805" algn="l"/>
                <a:tab pos="1169035" algn="l"/>
              </a:tabLst>
            </a:pPr>
            <a:r>
              <a:rPr sz="1800" spc="-25" dirty="0">
                <a:latin typeface="Calibri"/>
                <a:cs typeface="Calibri"/>
              </a:rPr>
              <a:t>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TIN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kuthibitisha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91647" y="1776073"/>
            <a:ext cx="55753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75"/>
              </a:spcBef>
            </a:pPr>
            <a:r>
              <a:rPr sz="1800" spc="-25" dirty="0">
                <a:latin typeface="Calibri"/>
                <a:cs typeface="Calibri"/>
              </a:rPr>
              <a:t>TAUSI</a:t>
            </a:r>
            <a:endParaRPr sz="18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1080"/>
              </a:spcBef>
            </a:pPr>
            <a:r>
              <a:rPr sz="1800" spc="-25" dirty="0">
                <a:latin typeface="Calibri"/>
                <a:cs typeface="Calibri"/>
              </a:rPr>
              <a:t>TIN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9129" y="1776073"/>
            <a:ext cx="1426210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937260" algn="l"/>
              </a:tabLst>
            </a:pPr>
            <a:r>
              <a:rPr sz="1800" spc="-10" dirty="0">
                <a:latin typeface="Calibri"/>
                <a:cs typeface="Calibri"/>
              </a:rPr>
              <a:t>bonyeza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neno </a:t>
            </a:r>
            <a:r>
              <a:rPr sz="1800" spc="-10" dirty="0">
                <a:latin typeface="Calibri"/>
                <a:cs typeface="Calibri"/>
              </a:rPr>
              <a:t>utawasiliana uliyoiandika.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2658" y="2996692"/>
            <a:ext cx="1958339" cy="2982595"/>
          </a:xfrm>
          <a:custGeom>
            <a:avLst/>
            <a:gdLst/>
            <a:ahLst/>
            <a:cxnLst/>
            <a:rect l="l" t="t" r="r" b="b"/>
            <a:pathLst>
              <a:path w="1958339" h="2982595">
                <a:moveTo>
                  <a:pt x="11049" y="2886875"/>
                </a:moveTo>
                <a:lnTo>
                  <a:pt x="0" y="2982074"/>
                </a:lnTo>
                <a:lnTo>
                  <a:pt x="82803" y="2933814"/>
                </a:lnTo>
                <a:lnTo>
                  <a:pt x="77173" y="2930131"/>
                </a:lnTo>
                <a:lnTo>
                  <a:pt x="51053" y="2930131"/>
                </a:lnTo>
                <a:lnTo>
                  <a:pt x="27177" y="2914484"/>
                </a:lnTo>
                <a:lnTo>
                  <a:pt x="34995" y="2902539"/>
                </a:lnTo>
                <a:lnTo>
                  <a:pt x="11049" y="2886875"/>
                </a:lnTo>
                <a:close/>
              </a:path>
              <a:path w="1958339" h="2982595">
                <a:moveTo>
                  <a:pt x="34995" y="2902539"/>
                </a:moveTo>
                <a:lnTo>
                  <a:pt x="27177" y="2914484"/>
                </a:lnTo>
                <a:lnTo>
                  <a:pt x="51053" y="2930131"/>
                </a:lnTo>
                <a:lnTo>
                  <a:pt x="58884" y="2918166"/>
                </a:lnTo>
                <a:lnTo>
                  <a:pt x="34995" y="2902539"/>
                </a:lnTo>
                <a:close/>
              </a:path>
              <a:path w="1958339" h="2982595">
                <a:moveTo>
                  <a:pt x="58884" y="2918166"/>
                </a:moveTo>
                <a:lnTo>
                  <a:pt x="51053" y="2930131"/>
                </a:lnTo>
                <a:lnTo>
                  <a:pt x="77173" y="2930131"/>
                </a:lnTo>
                <a:lnTo>
                  <a:pt x="58884" y="2918166"/>
                </a:lnTo>
                <a:close/>
              </a:path>
              <a:path w="1958339" h="2982595">
                <a:moveTo>
                  <a:pt x="1934464" y="0"/>
                </a:moveTo>
                <a:lnTo>
                  <a:pt x="34995" y="2902539"/>
                </a:lnTo>
                <a:lnTo>
                  <a:pt x="58884" y="2918166"/>
                </a:lnTo>
                <a:lnTo>
                  <a:pt x="1958339" y="15748"/>
                </a:lnTo>
                <a:lnTo>
                  <a:pt x="19344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92825" y="4241672"/>
            <a:ext cx="530098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NB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Ikiwa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leseni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 biashara </a:t>
            </a:r>
            <a:r>
              <a:rPr sz="1800" spc="-10" dirty="0">
                <a:latin typeface="Calibri"/>
                <a:cs typeface="Calibri"/>
              </a:rPr>
              <a:t>inayoombwa</a:t>
            </a:r>
            <a:r>
              <a:rPr sz="1800" dirty="0">
                <a:latin typeface="Calibri"/>
                <a:cs typeface="Calibri"/>
              </a:rPr>
              <a:t> kupitia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mfumo </a:t>
            </a:r>
            <a:r>
              <a:rPr sz="1800" dirty="0">
                <a:latin typeface="Calibri"/>
                <a:cs typeface="Calibri"/>
              </a:rPr>
              <a:t>ni</a:t>
            </a:r>
            <a:r>
              <a:rPr sz="1800" spc="28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8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kampuni,</a:t>
            </a:r>
            <a:r>
              <a:rPr sz="1800" spc="28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kampuni</a:t>
            </a:r>
            <a:r>
              <a:rPr sz="1800" spc="29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itaandika</a:t>
            </a:r>
            <a:r>
              <a:rPr sz="1800" spc="28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barua</a:t>
            </a:r>
            <a:r>
              <a:rPr sz="1800" spc="285" dirty="0">
                <a:latin typeface="Calibri"/>
                <a:cs typeface="Calibri"/>
              </a:rPr>
              <a:t>   </a:t>
            </a:r>
            <a:r>
              <a:rPr sz="1800" spc="-25" dirty="0">
                <a:latin typeface="Calibri"/>
                <a:cs typeface="Calibri"/>
              </a:rPr>
              <a:t>ya </a:t>
            </a:r>
            <a:r>
              <a:rPr sz="1800" dirty="0">
                <a:latin typeface="Calibri"/>
                <a:cs typeface="Calibri"/>
              </a:rPr>
              <a:t>kumtambulisha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mwakilishi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wake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ambaye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yake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ya </a:t>
            </a:r>
            <a:r>
              <a:rPr sz="1800" dirty="0">
                <a:latin typeface="Calibri"/>
                <a:cs typeface="Calibri"/>
              </a:rPr>
              <a:t>NIDA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itatumika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kwa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ajili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usajili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pamoja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kufanya </a:t>
            </a:r>
            <a:r>
              <a:rPr sz="1800" dirty="0">
                <a:latin typeface="Calibri"/>
                <a:cs typeface="Calibri"/>
              </a:rPr>
              <a:t>maombi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leseni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husika.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5247" y="730376"/>
            <a:ext cx="99987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55" dirty="0">
                <a:latin typeface="Times New Roman"/>
                <a:cs typeface="Times New Roman"/>
              </a:rPr>
              <a:t>KUINGIZA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150" dirty="0">
                <a:latin typeface="Times New Roman"/>
                <a:cs typeface="Times New Roman"/>
              </a:rPr>
              <a:t>TAARIFA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75" dirty="0">
                <a:latin typeface="Times New Roman"/>
                <a:cs typeface="Times New Roman"/>
              </a:rPr>
              <a:t>ZA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165" dirty="0">
                <a:latin typeface="Times New Roman"/>
                <a:cs typeface="Times New Roman"/>
              </a:rPr>
              <a:t>TIN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165" dirty="0">
                <a:latin typeface="Times New Roman"/>
                <a:cs typeface="Times New Roman"/>
              </a:rPr>
              <a:t>KATIKA</a:t>
            </a:r>
            <a:r>
              <a:rPr sz="3200" b="1" spc="-10" dirty="0">
                <a:latin typeface="Times New Roman"/>
                <a:cs typeface="Times New Roman"/>
              </a:rPr>
              <a:t> MFUMO…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6615" y="1356360"/>
            <a:ext cx="8782050" cy="1673860"/>
            <a:chOff x="356615" y="1356360"/>
            <a:chExt cx="8782050" cy="1673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615" y="1356360"/>
              <a:ext cx="5303519" cy="16733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39" y="1566684"/>
              <a:ext cx="1002029" cy="5112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9619" y="1566684"/>
              <a:ext cx="749045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3012" y="2389644"/>
              <a:ext cx="939546" cy="51128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175628" y="1478661"/>
            <a:ext cx="445135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Bonyeza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neno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Update</a:t>
            </a:r>
            <a:r>
              <a:rPr sz="1800" b="1" spc="100" dirty="0">
                <a:solidFill>
                  <a:srgbClr val="4471C4"/>
                </a:solidFill>
                <a:latin typeface="Calibri"/>
                <a:cs typeface="Calibri"/>
              </a:rPr>
              <a:t>  </a:t>
            </a:r>
            <a:r>
              <a:rPr sz="1800" b="1" dirty="0">
                <a:solidFill>
                  <a:srgbClr val="4471C4"/>
                </a:solidFill>
                <a:latin typeface="Calibri"/>
                <a:cs typeface="Calibri"/>
              </a:rPr>
              <a:t>Now</a:t>
            </a:r>
            <a:r>
              <a:rPr sz="1800" b="1" spc="100" dirty="0">
                <a:solidFill>
                  <a:srgbClr val="4471C4"/>
                </a:solidFill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kisha</a:t>
            </a:r>
            <a:r>
              <a:rPr sz="1800" spc="9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ingiza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mlipa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kodi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TIN</a:t>
            </a:r>
            <a:r>
              <a:rPr sz="1800" dirty="0">
                <a:latin typeface="Calibri"/>
                <a:cs typeface="Calibri"/>
              </a:rPr>
              <a:t>”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yako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halafu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bonyeza </a:t>
            </a:r>
            <a:r>
              <a:rPr sz="1800" dirty="0">
                <a:latin typeface="Calibri"/>
                <a:cs typeface="Calibri"/>
              </a:rPr>
              <a:t>neno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471C4"/>
                </a:solidFill>
                <a:latin typeface="Calibri"/>
                <a:cs typeface="Calibri"/>
              </a:rPr>
              <a:t>Search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6615" y="1806320"/>
            <a:ext cx="8534400" cy="4960620"/>
            <a:chOff x="356615" y="1806320"/>
            <a:chExt cx="8534400" cy="4960620"/>
          </a:xfrm>
        </p:grpSpPr>
        <p:sp>
          <p:nvSpPr>
            <p:cNvPr id="10" name="object 10"/>
            <p:cNvSpPr/>
            <p:nvPr/>
          </p:nvSpPr>
          <p:spPr>
            <a:xfrm>
              <a:off x="1588769" y="1806320"/>
              <a:ext cx="4584700" cy="902335"/>
            </a:xfrm>
            <a:custGeom>
              <a:avLst/>
              <a:gdLst/>
              <a:ahLst/>
              <a:cxnLst/>
              <a:rect l="l" t="t" r="r" b="b"/>
              <a:pathLst>
                <a:path w="4584700" h="902335">
                  <a:moveTo>
                    <a:pt x="76326" y="817499"/>
                  </a:moveTo>
                  <a:lnTo>
                    <a:pt x="0" y="875538"/>
                  </a:lnTo>
                  <a:lnTo>
                    <a:pt x="92201" y="901827"/>
                  </a:lnTo>
                  <a:lnTo>
                    <a:pt x="87396" y="876300"/>
                  </a:lnTo>
                  <a:lnTo>
                    <a:pt x="72898" y="876300"/>
                  </a:lnTo>
                  <a:lnTo>
                    <a:pt x="67563" y="848233"/>
                  </a:lnTo>
                  <a:lnTo>
                    <a:pt x="81615" y="845591"/>
                  </a:lnTo>
                  <a:lnTo>
                    <a:pt x="76326" y="817499"/>
                  </a:lnTo>
                  <a:close/>
                </a:path>
                <a:path w="4584700" h="902335">
                  <a:moveTo>
                    <a:pt x="81615" y="845591"/>
                  </a:moveTo>
                  <a:lnTo>
                    <a:pt x="67563" y="848233"/>
                  </a:lnTo>
                  <a:lnTo>
                    <a:pt x="72898" y="876300"/>
                  </a:lnTo>
                  <a:lnTo>
                    <a:pt x="86900" y="873667"/>
                  </a:lnTo>
                  <a:lnTo>
                    <a:pt x="81615" y="845591"/>
                  </a:lnTo>
                  <a:close/>
                </a:path>
                <a:path w="4584700" h="902335">
                  <a:moveTo>
                    <a:pt x="86900" y="873667"/>
                  </a:moveTo>
                  <a:lnTo>
                    <a:pt x="72898" y="876300"/>
                  </a:lnTo>
                  <a:lnTo>
                    <a:pt x="87396" y="876300"/>
                  </a:lnTo>
                  <a:lnTo>
                    <a:pt x="86900" y="873667"/>
                  </a:lnTo>
                  <a:close/>
                </a:path>
                <a:path w="4584700" h="902335">
                  <a:moveTo>
                    <a:pt x="4578985" y="0"/>
                  </a:moveTo>
                  <a:lnTo>
                    <a:pt x="81615" y="845591"/>
                  </a:lnTo>
                  <a:lnTo>
                    <a:pt x="86900" y="873667"/>
                  </a:lnTo>
                  <a:lnTo>
                    <a:pt x="4584319" y="28193"/>
                  </a:lnTo>
                  <a:lnTo>
                    <a:pt x="45789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615" y="3249166"/>
              <a:ext cx="8534400" cy="35173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75454" y="2799333"/>
              <a:ext cx="2242820" cy="2209800"/>
            </a:xfrm>
            <a:custGeom>
              <a:avLst/>
              <a:gdLst/>
              <a:ahLst/>
              <a:cxnLst/>
              <a:rect l="l" t="t" r="r" b="b"/>
              <a:pathLst>
                <a:path w="2242820" h="2209800">
                  <a:moveTo>
                    <a:pt x="30987" y="2118614"/>
                  </a:moveTo>
                  <a:lnTo>
                    <a:pt x="0" y="2209292"/>
                  </a:lnTo>
                  <a:lnTo>
                    <a:pt x="91185" y="2179701"/>
                  </a:lnTo>
                  <a:lnTo>
                    <a:pt x="81048" y="2169414"/>
                  </a:lnTo>
                  <a:lnTo>
                    <a:pt x="60959" y="2169414"/>
                  </a:lnTo>
                  <a:lnTo>
                    <a:pt x="40893" y="2148967"/>
                  </a:lnTo>
                  <a:lnTo>
                    <a:pt x="51045" y="2138967"/>
                  </a:lnTo>
                  <a:lnTo>
                    <a:pt x="30987" y="2118614"/>
                  </a:lnTo>
                  <a:close/>
                </a:path>
                <a:path w="2242820" h="2209800">
                  <a:moveTo>
                    <a:pt x="51045" y="2138967"/>
                  </a:moveTo>
                  <a:lnTo>
                    <a:pt x="40893" y="2148967"/>
                  </a:lnTo>
                  <a:lnTo>
                    <a:pt x="60959" y="2169414"/>
                  </a:lnTo>
                  <a:lnTo>
                    <a:pt x="71153" y="2159372"/>
                  </a:lnTo>
                  <a:lnTo>
                    <a:pt x="51045" y="2138967"/>
                  </a:lnTo>
                  <a:close/>
                </a:path>
                <a:path w="2242820" h="2209800">
                  <a:moveTo>
                    <a:pt x="71153" y="2159372"/>
                  </a:moveTo>
                  <a:lnTo>
                    <a:pt x="60959" y="2169414"/>
                  </a:lnTo>
                  <a:lnTo>
                    <a:pt x="81048" y="2169414"/>
                  </a:lnTo>
                  <a:lnTo>
                    <a:pt x="71153" y="2159372"/>
                  </a:lnTo>
                  <a:close/>
                </a:path>
                <a:path w="2242820" h="2209800">
                  <a:moveTo>
                    <a:pt x="2222627" y="0"/>
                  </a:moveTo>
                  <a:lnTo>
                    <a:pt x="51045" y="2138967"/>
                  </a:lnTo>
                  <a:lnTo>
                    <a:pt x="71153" y="2159372"/>
                  </a:lnTo>
                  <a:lnTo>
                    <a:pt x="2242693" y="20319"/>
                  </a:lnTo>
                  <a:lnTo>
                    <a:pt x="22226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920" rIns="0" bIns="0" rtlCol="0">
            <a:spAutoFit/>
          </a:bodyPr>
          <a:lstStyle/>
          <a:p>
            <a:pPr marL="4568190" marR="5080" indent="-3062605">
              <a:lnSpc>
                <a:spcPts val="3460"/>
              </a:lnSpc>
              <a:spcBef>
                <a:spcPts val="53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110" dirty="0"/>
              <a:t>MTANDAONI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149" y="1459990"/>
            <a:ext cx="8608695" cy="5326380"/>
            <a:chOff x="53149" y="1459990"/>
            <a:chExt cx="8608695" cy="5326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459990"/>
              <a:ext cx="8391144" cy="53263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961" y="2077973"/>
              <a:ext cx="486409" cy="589915"/>
            </a:xfrm>
            <a:custGeom>
              <a:avLst/>
              <a:gdLst/>
              <a:ahLst/>
              <a:cxnLst/>
              <a:rect l="l" t="t" r="r" b="b"/>
              <a:pathLst>
                <a:path w="486409" h="589914">
                  <a:moveTo>
                    <a:pt x="0" y="294893"/>
                  </a:moveTo>
                  <a:lnTo>
                    <a:pt x="3916" y="241899"/>
                  </a:lnTo>
                  <a:lnTo>
                    <a:pt x="15207" y="192016"/>
                  </a:lnTo>
                  <a:lnTo>
                    <a:pt x="33186" y="146078"/>
                  </a:lnTo>
                  <a:lnTo>
                    <a:pt x="57167" y="104918"/>
                  </a:lnTo>
                  <a:lnTo>
                    <a:pt x="86464" y="69372"/>
                  </a:lnTo>
                  <a:lnTo>
                    <a:pt x="120390" y="40273"/>
                  </a:lnTo>
                  <a:lnTo>
                    <a:pt x="158258" y="18455"/>
                  </a:lnTo>
                  <a:lnTo>
                    <a:pt x="199383" y="4752"/>
                  </a:lnTo>
                  <a:lnTo>
                    <a:pt x="243078" y="0"/>
                  </a:lnTo>
                  <a:lnTo>
                    <a:pt x="286772" y="4752"/>
                  </a:lnTo>
                  <a:lnTo>
                    <a:pt x="327897" y="18455"/>
                  </a:lnTo>
                  <a:lnTo>
                    <a:pt x="365765" y="40273"/>
                  </a:lnTo>
                  <a:lnTo>
                    <a:pt x="399691" y="69372"/>
                  </a:lnTo>
                  <a:lnTo>
                    <a:pt x="428988" y="104918"/>
                  </a:lnTo>
                  <a:lnTo>
                    <a:pt x="452969" y="146078"/>
                  </a:lnTo>
                  <a:lnTo>
                    <a:pt x="470948" y="192016"/>
                  </a:lnTo>
                  <a:lnTo>
                    <a:pt x="482239" y="241899"/>
                  </a:lnTo>
                  <a:lnTo>
                    <a:pt x="486156" y="294893"/>
                  </a:lnTo>
                  <a:lnTo>
                    <a:pt x="482239" y="347888"/>
                  </a:lnTo>
                  <a:lnTo>
                    <a:pt x="470948" y="397771"/>
                  </a:lnTo>
                  <a:lnTo>
                    <a:pt x="452969" y="443709"/>
                  </a:lnTo>
                  <a:lnTo>
                    <a:pt x="428988" y="484869"/>
                  </a:lnTo>
                  <a:lnTo>
                    <a:pt x="399691" y="520415"/>
                  </a:lnTo>
                  <a:lnTo>
                    <a:pt x="365765" y="549514"/>
                  </a:lnTo>
                  <a:lnTo>
                    <a:pt x="327897" y="571332"/>
                  </a:lnTo>
                  <a:lnTo>
                    <a:pt x="286772" y="585035"/>
                  </a:lnTo>
                  <a:lnTo>
                    <a:pt x="243078" y="589787"/>
                  </a:lnTo>
                  <a:lnTo>
                    <a:pt x="199383" y="585035"/>
                  </a:lnTo>
                  <a:lnTo>
                    <a:pt x="158258" y="571332"/>
                  </a:lnTo>
                  <a:lnTo>
                    <a:pt x="120390" y="549514"/>
                  </a:lnTo>
                  <a:lnTo>
                    <a:pt x="86464" y="520415"/>
                  </a:lnTo>
                  <a:lnTo>
                    <a:pt x="57167" y="484869"/>
                  </a:lnTo>
                  <a:lnTo>
                    <a:pt x="33186" y="443709"/>
                  </a:lnTo>
                  <a:lnTo>
                    <a:pt x="15207" y="397771"/>
                  </a:lnTo>
                  <a:lnTo>
                    <a:pt x="3916" y="347888"/>
                  </a:lnTo>
                  <a:lnTo>
                    <a:pt x="0" y="294893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8988" y="1985772"/>
              <a:ext cx="2068195" cy="314325"/>
            </a:xfrm>
            <a:custGeom>
              <a:avLst/>
              <a:gdLst/>
              <a:ahLst/>
              <a:cxnLst/>
              <a:rect l="l" t="t" r="r" b="b"/>
              <a:pathLst>
                <a:path w="2068195" h="314325">
                  <a:moveTo>
                    <a:pt x="2068067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2068067" y="313943"/>
                  </a:lnTo>
                  <a:lnTo>
                    <a:pt x="2068067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8988" y="1985772"/>
              <a:ext cx="2068195" cy="314325"/>
            </a:xfrm>
            <a:custGeom>
              <a:avLst/>
              <a:gdLst/>
              <a:ahLst/>
              <a:cxnLst/>
              <a:rect l="l" t="t" r="r" b="b"/>
              <a:pathLst>
                <a:path w="2068195" h="314325">
                  <a:moveTo>
                    <a:pt x="0" y="313943"/>
                  </a:moveTo>
                  <a:lnTo>
                    <a:pt x="2068068" y="313943"/>
                  </a:lnTo>
                  <a:lnTo>
                    <a:pt x="2068068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117" y="2334260"/>
              <a:ext cx="8098790" cy="518795"/>
            </a:xfrm>
            <a:custGeom>
              <a:avLst/>
              <a:gdLst/>
              <a:ahLst/>
              <a:cxnLst/>
              <a:rect l="l" t="t" r="r" b="b"/>
              <a:pathLst>
                <a:path w="8098790" h="518794">
                  <a:moveTo>
                    <a:pt x="86407" y="28513"/>
                  </a:moveTo>
                  <a:lnTo>
                    <a:pt x="84762" y="57088"/>
                  </a:lnTo>
                  <a:lnTo>
                    <a:pt x="8096758" y="518795"/>
                  </a:lnTo>
                  <a:lnTo>
                    <a:pt x="8098408" y="490347"/>
                  </a:lnTo>
                  <a:lnTo>
                    <a:pt x="86407" y="28513"/>
                  </a:lnTo>
                  <a:close/>
                </a:path>
                <a:path w="8098790" h="518794">
                  <a:moveTo>
                    <a:pt x="88049" y="0"/>
                  </a:moveTo>
                  <a:lnTo>
                    <a:pt x="0" y="37846"/>
                  </a:lnTo>
                  <a:lnTo>
                    <a:pt x="83121" y="85598"/>
                  </a:lnTo>
                  <a:lnTo>
                    <a:pt x="84762" y="57088"/>
                  </a:lnTo>
                  <a:lnTo>
                    <a:pt x="70396" y="56261"/>
                  </a:lnTo>
                  <a:lnTo>
                    <a:pt x="72047" y="27686"/>
                  </a:lnTo>
                  <a:lnTo>
                    <a:pt x="86455" y="27686"/>
                  </a:lnTo>
                  <a:lnTo>
                    <a:pt x="88049" y="0"/>
                  </a:lnTo>
                  <a:close/>
                </a:path>
                <a:path w="8098790" h="518794">
                  <a:moveTo>
                    <a:pt x="72047" y="27686"/>
                  </a:moveTo>
                  <a:lnTo>
                    <a:pt x="70396" y="56261"/>
                  </a:lnTo>
                  <a:lnTo>
                    <a:pt x="84762" y="57088"/>
                  </a:lnTo>
                  <a:lnTo>
                    <a:pt x="86407" y="28513"/>
                  </a:lnTo>
                  <a:lnTo>
                    <a:pt x="72047" y="27686"/>
                  </a:lnTo>
                  <a:close/>
                </a:path>
                <a:path w="8098790" h="518794">
                  <a:moveTo>
                    <a:pt x="86455" y="27686"/>
                  </a:moveTo>
                  <a:lnTo>
                    <a:pt x="72047" y="27686"/>
                  </a:lnTo>
                  <a:lnTo>
                    <a:pt x="86407" y="28513"/>
                  </a:lnTo>
                  <a:lnTo>
                    <a:pt x="86455" y="2768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39378" y="2644267"/>
            <a:ext cx="1491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701040" algn="l"/>
              </a:tabLst>
            </a:pPr>
            <a:r>
              <a:rPr sz="1800" spc="-20" dirty="0">
                <a:latin typeface="Calibri"/>
                <a:cs typeface="Calibri"/>
              </a:rPr>
              <a:t>Gusa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alama iliyozungushiwa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16362" y="2644267"/>
            <a:ext cx="10820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080" indent="-318770">
              <a:lnSpc>
                <a:spcPct val="150000"/>
              </a:lnSpc>
              <a:spcBef>
                <a:spcPts val="100"/>
              </a:spcBef>
              <a:tabLst>
                <a:tab pos="433070" algn="l"/>
              </a:tabLst>
            </a:pPr>
            <a:r>
              <a:rPr sz="1800" spc="-25" dirty="0">
                <a:latin typeface="Calibri"/>
                <a:cs typeface="Calibri"/>
              </a:rPr>
              <a:t>za</a:t>
            </a:r>
            <a:r>
              <a:rPr sz="1800" dirty="0">
                <a:latin typeface="Calibri"/>
                <a:cs typeface="Calibri"/>
              </a:rPr>
              <a:t>		</a:t>
            </a:r>
            <a:r>
              <a:rPr sz="1800" spc="-20" dirty="0">
                <a:latin typeface="Calibri"/>
                <a:cs typeface="Calibri"/>
              </a:rPr>
              <a:t>mistari </a:t>
            </a:r>
            <a:r>
              <a:rPr sz="1800" spc="-10" dirty="0">
                <a:latin typeface="Calibri"/>
                <a:cs typeface="Calibri"/>
              </a:rPr>
              <a:t>duara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97310" y="2644267"/>
            <a:ext cx="71501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 algn="r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minne </a:t>
            </a:r>
            <a:r>
              <a:rPr sz="1800" spc="-30" dirty="0">
                <a:latin typeface="Calibri"/>
                <a:cs typeface="Calibri"/>
              </a:rPr>
              <a:t>kuweza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latin typeface="Calibri"/>
                <a:cs typeface="Calibri"/>
              </a:rPr>
              <a:t>kodi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9149" y="3467455"/>
            <a:ext cx="25812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983615" algn="l"/>
                <a:tab pos="2301875" algn="l"/>
              </a:tabLst>
            </a:pPr>
            <a:r>
              <a:rPr sz="1800" spc="-10" dirty="0">
                <a:latin typeface="Calibri"/>
                <a:cs typeface="Calibri"/>
              </a:rPr>
              <a:t>kuona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mpangilio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45" dirty="0">
                <a:latin typeface="Calibri"/>
                <a:cs typeface="Calibri"/>
              </a:rPr>
              <a:t>wa </a:t>
            </a:r>
            <a:r>
              <a:rPr sz="1800" dirty="0">
                <a:latin typeface="Calibri"/>
                <a:cs typeface="Calibri"/>
              </a:rPr>
              <a:t>mbalimbali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mfumo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91790" marR="5080" indent="-2879725">
              <a:lnSpc>
                <a:spcPts val="3460"/>
              </a:lnSpc>
              <a:spcBef>
                <a:spcPts val="53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086" y="1490472"/>
            <a:ext cx="8504555" cy="5229225"/>
            <a:chOff x="61086" y="1490472"/>
            <a:chExt cx="8504555" cy="5229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923" y="1490472"/>
              <a:ext cx="8182343" cy="52288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961" y="3678173"/>
              <a:ext cx="876300" cy="361315"/>
            </a:xfrm>
            <a:custGeom>
              <a:avLst/>
              <a:gdLst/>
              <a:ahLst/>
              <a:cxnLst/>
              <a:rect l="l" t="t" r="r" b="b"/>
              <a:pathLst>
                <a:path w="876300" h="361314">
                  <a:moveTo>
                    <a:pt x="0" y="180594"/>
                  </a:moveTo>
                  <a:lnTo>
                    <a:pt x="18550" y="128452"/>
                  </a:lnTo>
                  <a:lnTo>
                    <a:pt x="70588" y="82278"/>
                  </a:lnTo>
                  <a:lnTo>
                    <a:pt x="107470" y="62129"/>
                  </a:lnTo>
                  <a:lnTo>
                    <a:pt x="150690" y="44311"/>
                  </a:lnTo>
                  <a:lnTo>
                    <a:pt x="199571" y="29105"/>
                  </a:lnTo>
                  <a:lnTo>
                    <a:pt x="253436" y="16792"/>
                  </a:lnTo>
                  <a:lnTo>
                    <a:pt x="311605" y="7649"/>
                  </a:lnTo>
                  <a:lnTo>
                    <a:pt x="373402" y="1959"/>
                  </a:lnTo>
                  <a:lnTo>
                    <a:pt x="438150" y="0"/>
                  </a:lnTo>
                  <a:lnTo>
                    <a:pt x="502897" y="1959"/>
                  </a:lnTo>
                  <a:lnTo>
                    <a:pt x="564694" y="7649"/>
                  </a:lnTo>
                  <a:lnTo>
                    <a:pt x="622863" y="16792"/>
                  </a:lnTo>
                  <a:lnTo>
                    <a:pt x="676728" y="29105"/>
                  </a:lnTo>
                  <a:lnTo>
                    <a:pt x="725609" y="44311"/>
                  </a:lnTo>
                  <a:lnTo>
                    <a:pt x="768829" y="62129"/>
                  </a:lnTo>
                  <a:lnTo>
                    <a:pt x="805711" y="82278"/>
                  </a:lnTo>
                  <a:lnTo>
                    <a:pt x="857749" y="128452"/>
                  </a:lnTo>
                  <a:lnTo>
                    <a:pt x="876300" y="180594"/>
                  </a:lnTo>
                  <a:lnTo>
                    <a:pt x="871549" y="207270"/>
                  </a:lnTo>
                  <a:lnTo>
                    <a:pt x="835577" y="256708"/>
                  </a:lnTo>
                  <a:lnTo>
                    <a:pt x="768829" y="299058"/>
                  </a:lnTo>
                  <a:lnTo>
                    <a:pt x="725609" y="316876"/>
                  </a:lnTo>
                  <a:lnTo>
                    <a:pt x="676728" y="332082"/>
                  </a:lnTo>
                  <a:lnTo>
                    <a:pt x="622863" y="344395"/>
                  </a:lnTo>
                  <a:lnTo>
                    <a:pt x="564694" y="353538"/>
                  </a:lnTo>
                  <a:lnTo>
                    <a:pt x="502897" y="359228"/>
                  </a:lnTo>
                  <a:lnTo>
                    <a:pt x="438150" y="361188"/>
                  </a:lnTo>
                  <a:lnTo>
                    <a:pt x="373402" y="359228"/>
                  </a:lnTo>
                  <a:lnTo>
                    <a:pt x="311605" y="353538"/>
                  </a:lnTo>
                  <a:lnTo>
                    <a:pt x="253436" y="344395"/>
                  </a:lnTo>
                  <a:lnTo>
                    <a:pt x="199571" y="332082"/>
                  </a:lnTo>
                  <a:lnTo>
                    <a:pt x="150690" y="316876"/>
                  </a:lnTo>
                  <a:lnTo>
                    <a:pt x="107470" y="299058"/>
                  </a:lnTo>
                  <a:lnTo>
                    <a:pt x="70588" y="278909"/>
                  </a:lnTo>
                  <a:lnTo>
                    <a:pt x="18550" y="232735"/>
                  </a:lnTo>
                  <a:lnTo>
                    <a:pt x="0" y="180594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5544" y="1999488"/>
              <a:ext cx="2070100" cy="314325"/>
            </a:xfrm>
            <a:custGeom>
              <a:avLst/>
              <a:gdLst/>
              <a:ahLst/>
              <a:cxnLst/>
              <a:rect l="l" t="t" r="r" b="b"/>
              <a:pathLst>
                <a:path w="2070100" h="314325">
                  <a:moveTo>
                    <a:pt x="2069592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2069592" y="313943"/>
                  </a:lnTo>
                  <a:lnTo>
                    <a:pt x="206959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95544" y="1999488"/>
              <a:ext cx="2070100" cy="314325"/>
            </a:xfrm>
            <a:custGeom>
              <a:avLst/>
              <a:gdLst/>
              <a:ahLst/>
              <a:cxnLst/>
              <a:rect l="l" t="t" r="r" b="b"/>
              <a:pathLst>
                <a:path w="2070100" h="314325">
                  <a:moveTo>
                    <a:pt x="0" y="313943"/>
                  </a:moveTo>
                  <a:lnTo>
                    <a:pt x="2069592" y="313943"/>
                  </a:lnTo>
                  <a:lnTo>
                    <a:pt x="2069592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3261" y="2863977"/>
              <a:ext cx="7612380" cy="1078865"/>
            </a:xfrm>
            <a:custGeom>
              <a:avLst/>
              <a:gdLst/>
              <a:ahLst/>
              <a:cxnLst/>
              <a:rect l="l" t="t" r="r" b="b"/>
              <a:pathLst>
                <a:path w="7612380" h="1078864">
                  <a:moveTo>
                    <a:pt x="79171" y="993521"/>
                  </a:moveTo>
                  <a:lnTo>
                    <a:pt x="0" y="1047496"/>
                  </a:lnTo>
                  <a:lnTo>
                    <a:pt x="90716" y="1078484"/>
                  </a:lnTo>
                  <a:lnTo>
                    <a:pt x="87126" y="1052068"/>
                  </a:lnTo>
                  <a:lnTo>
                    <a:pt x="72669" y="1052068"/>
                  </a:lnTo>
                  <a:lnTo>
                    <a:pt x="68834" y="1023747"/>
                  </a:lnTo>
                  <a:lnTo>
                    <a:pt x="83017" y="1021821"/>
                  </a:lnTo>
                  <a:lnTo>
                    <a:pt x="79171" y="993521"/>
                  </a:lnTo>
                  <a:close/>
                </a:path>
                <a:path w="7612380" h="1078864">
                  <a:moveTo>
                    <a:pt x="83017" y="1021821"/>
                  </a:moveTo>
                  <a:lnTo>
                    <a:pt x="68834" y="1023747"/>
                  </a:lnTo>
                  <a:lnTo>
                    <a:pt x="72669" y="1052068"/>
                  </a:lnTo>
                  <a:lnTo>
                    <a:pt x="86864" y="1050140"/>
                  </a:lnTo>
                  <a:lnTo>
                    <a:pt x="83017" y="1021821"/>
                  </a:lnTo>
                  <a:close/>
                </a:path>
                <a:path w="7612380" h="1078864">
                  <a:moveTo>
                    <a:pt x="86864" y="1050140"/>
                  </a:moveTo>
                  <a:lnTo>
                    <a:pt x="72669" y="1052068"/>
                  </a:lnTo>
                  <a:lnTo>
                    <a:pt x="87126" y="1052068"/>
                  </a:lnTo>
                  <a:lnTo>
                    <a:pt x="86864" y="1050140"/>
                  </a:lnTo>
                  <a:close/>
                </a:path>
                <a:path w="7612380" h="1078864">
                  <a:moveTo>
                    <a:pt x="7608570" y="0"/>
                  </a:moveTo>
                  <a:lnTo>
                    <a:pt x="83017" y="1021821"/>
                  </a:lnTo>
                  <a:lnTo>
                    <a:pt x="86864" y="1050140"/>
                  </a:lnTo>
                  <a:lnTo>
                    <a:pt x="7612380" y="28193"/>
                  </a:lnTo>
                  <a:lnTo>
                    <a:pt x="76085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38209" y="2472461"/>
            <a:ext cx="34226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350520" algn="l"/>
                <a:tab pos="1175385" algn="l"/>
                <a:tab pos="2106295" algn="l"/>
                <a:tab pos="2882265" algn="l"/>
              </a:tabLst>
            </a:pPr>
            <a:r>
              <a:rPr sz="1800" spc="-25" dirty="0">
                <a:latin typeface="Calibri"/>
                <a:cs typeface="Calibri"/>
              </a:rPr>
              <a:t>Ili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kuanza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kuomba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leseni,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Bofya </a:t>
            </a:r>
            <a:r>
              <a:rPr sz="1800" dirty="0">
                <a:latin typeface="Calibri"/>
                <a:cs typeface="Calibri"/>
              </a:rPr>
              <a:t>kitufe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kilichoandikwa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Application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03500" marR="5080" indent="-2295525">
              <a:lnSpc>
                <a:spcPts val="2540"/>
              </a:lnSpc>
              <a:spcBef>
                <a:spcPts val="465"/>
              </a:spcBef>
            </a:pPr>
            <a:r>
              <a:rPr sz="2400" spc="170" dirty="0"/>
              <a:t>JINSI</a:t>
            </a:r>
            <a:r>
              <a:rPr sz="2400" spc="-15" dirty="0"/>
              <a:t> </a:t>
            </a:r>
            <a:r>
              <a:rPr sz="2400" spc="80" dirty="0"/>
              <a:t>YA</a:t>
            </a:r>
            <a:r>
              <a:rPr sz="2400" spc="25" dirty="0"/>
              <a:t> </a:t>
            </a:r>
            <a:r>
              <a:rPr sz="2400" spc="80" dirty="0"/>
              <a:t>KUOMBA</a:t>
            </a:r>
            <a:r>
              <a:rPr sz="2400" spc="10" dirty="0"/>
              <a:t> </a:t>
            </a:r>
            <a:r>
              <a:rPr sz="2400" spc="85" dirty="0"/>
              <a:t>LESENI</a:t>
            </a:r>
            <a:r>
              <a:rPr sz="2400" spc="10" dirty="0"/>
              <a:t> </a:t>
            </a:r>
            <a:r>
              <a:rPr sz="2400" spc="80" dirty="0"/>
              <a:t>YA</a:t>
            </a:r>
            <a:r>
              <a:rPr sz="2400" spc="25" dirty="0"/>
              <a:t> </a:t>
            </a:r>
            <a:r>
              <a:rPr sz="2400" spc="140" dirty="0"/>
              <a:t>BIASHARA </a:t>
            </a:r>
            <a:r>
              <a:rPr sz="2400" spc="70" dirty="0"/>
              <a:t>MTANDAONI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53923" y="1589532"/>
            <a:ext cx="9432925" cy="5052060"/>
            <a:chOff x="153923" y="1589532"/>
            <a:chExt cx="9432925" cy="5052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923" y="1589532"/>
              <a:ext cx="8417052" cy="50520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418" y="3515105"/>
              <a:ext cx="1000125" cy="304800"/>
            </a:xfrm>
            <a:custGeom>
              <a:avLst/>
              <a:gdLst/>
              <a:ahLst/>
              <a:cxnLst/>
              <a:rect l="l" t="t" r="r" b="b"/>
              <a:pathLst>
                <a:path w="1000125" h="304800">
                  <a:moveTo>
                    <a:pt x="0" y="152400"/>
                  </a:moveTo>
                  <a:lnTo>
                    <a:pt x="17854" y="111874"/>
                  </a:lnTo>
                  <a:lnTo>
                    <a:pt x="68241" y="75466"/>
                  </a:lnTo>
                  <a:lnTo>
                    <a:pt x="104146" y="59258"/>
                  </a:lnTo>
                  <a:lnTo>
                    <a:pt x="146399" y="44624"/>
                  </a:lnTo>
                  <a:lnTo>
                    <a:pt x="194403" y="31744"/>
                  </a:lnTo>
                  <a:lnTo>
                    <a:pt x="247565" y="20799"/>
                  </a:lnTo>
                  <a:lnTo>
                    <a:pt x="305288" y="11971"/>
                  </a:lnTo>
                  <a:lnTo>
                    <a:pt x="366977" y="5441"/>
                  </a:lnTo>
                  <a:lnTo>
                    <a:pt x="432036" y="1390"/>
                  </a:lnTo>
                  <a:lnTo>
                    <a:pt x="499872" y="0"/>
                  </a:lnTo>
                  <a:lnTo>
                    <a:pt x="567707" y="1390"/>
                  </a:lnTo>
                  <a:lnTo>
                    <a:pt x="632766" y="5441"/>
                  </a:lnTo>
                  <a:lnTo>
                    <a:pt x="694455" y="11971"/>
                  </a:lnTo>
                  <a:lnTo>
                    <a:pt x="752178" y="20799"/>
                  </a:lnTo>
                  <a:lnTo>
                    <a:pt x="805340" y="31744"/>
                  </a:lnTo>
                  <a:lnTo>
                    <a:pt x="853344" y="44624"/>
                  </a:lnTo>
                  <a:lnTo>
                    <a:pt x="895597" y="59258"/>
                  </a:lnTo>
                  <a:lnTo>
                    <a:pt x="931502" y="75466"/>
                  </a:lnTo>
                  <a:lnTo>
                    <a:pt x="981889" y="111874"/>
                  </a:lnTo>
                  <a:lnTo>
                    <a:pt x="999744" y="152400"/>
                  </a:lnTo>
                  <a:lnTo>
                    <a:pt x="995181" y="173086"/>
                  </a:lnTo>
                  <a:lnTo>
                    <a:pt x="960465" y="211734"/>
                  </a:lnTo>
                  <a:lnTo>
                    <a:pt x="895597" y="245541"/>
                  </a:lnTo>
                  <a:lnTo>
                    <a:pt x="853344" y="260175"/>
                  </a:lnTo>
                  <a:lnTo>
                    <a:pt x="805340" y="273055"/>
                  </a:lnTo>
                  <a:lnTo>
                    <a:pt x="752178" y="284000"/>
                  </a:lnTo>
                  <a:lnTo>
                    <a:pt x="694455" y="292828"/>
                  </a:lnTo>
                  <a:lnTo>
                    <a:pt x="632766" y="299358"/>
                  </a:lnTo>
                  <a:lnTo>
                    <a:pt x="567707" y="303409"/>
                  </a:lnTo>
                  <a:lnTo>
                    <a:pt x="499872" y="304800"/>
                  </a:lnTo>
                  <a:lnTo>
                    <a:pt x="432036" y="303409"/>
                  </a:lnTo>
                  <a:lnTo>
                    <a:pt x="366977" y="299358"/>
                  </a:lnTo>
                  <a:lnTo>
                    <a:pt x="305288" y="292828"/>
                  </a:lnTo>
                  <a:lnTo>
                    <a:pt x="247565" y="284000"/>
                  </a:lnTo>
                  <a:lnTo>
                    <a:pt x="194403" y="273055"/>
                  </a:lnTo>
                  <a:lnTo>
                    <a:pt x="146399" y="260175"/>
                  </a:lnTo>
                  <a:lnTo>
                    <a:pt x="104146" y="245541"/>
                  </a:lnTo>
                  <a:lnTo>
                    <a:pt x="68241" y="229333"/>
                  </a:lnTo>
                  <a:lnTo>
                    <a:pt x="17854" y="192925"/>
                  </a:lnTo>
                  <a:lnTo>
                    <a:pt x="0" y="152400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4341" y="3224783"/>
              <a:ext cx="3802379" cy="1786255"/>
            </a:xfrm>
            <a:custGeom>
              <a:avLst/>
              <a:gdLst/>
              <a:ahLst/>
              <a:cxnLst/>
              <a:rect l="l" t="t" r="r" b="b"/>
              <a:pathLst>
                <a:path w="3802379" h="1786254">
                  <a:moveTo>
                    <a:pt x="59562" y="1708150"/>
                  </a:moveTo>
                  <a:lnTo>
                    <a:pt x="0" y="1783207"/>
                  </a:lnTo>
                  <a:lnTo>
                    <a:pt x="95757" y="1785747"/>
                  </a:lnTo>
                  <a:lnTo>
                    <a:pt x="86516" y="1765935"/>
                  </a:lnTo>
                  <a:lnTo>
                    <a:pt x="70738" y="1765935"/>
                  </a:lnTo>
                  <a:lnTo>
                    <a:pt x="58674" y="1740027"/>
                  </a:lnTo>
                  <a:lnTo>
                    <a:pt x="71616" y="1733991"/>
                  </a:lnTo>
                  <a:lnTo>
                    <a:pt x="59562" y="1708150"/>
                  </a:lnTo>
                  <a:close/>
                </a:path>
                <a:path w="3802379" h="1786254">
                  <a:moveTo>
                    <a:pt x="71616" y="1733991"/>
                  </a:moveTo>
                  <a:lnTo>
                    <a:pt x="58674" y="1740027"/>
                  </a:lnTo>
                  <a:lnTo>
                    <a:pt x="70738" y="1765935"/>
                  </a:lnTo>
                  <a:lnTo>
                    <a:pt x="83698" y="1759892"/>
                  </a:lnTo>
                  <a:lnTo>
                    <a:pt x="71616" y="1733991"/>
                  </a:lnTo>
                  <a:close/>
                </a:path>
                <a:path w="3802379" h="1786254">
                  <a:moveTo>
                    <a:pt x="83698" y="1759892"/>
                  </a:moveTo>
                  <a:lnTo>
                    <a:pt x="70738" y="1765935"/>
                  </a:lnTo>
                  <a:lnTo>
                    <a:pt x="86516" y="1765935"/>
                  </a:lnTo>
                  <a:lnTo>
                    <a:pt x="83698" y="1759892"/>
                  </a:lnTo>
                  <a:close/>
                </a:path>
                <a:path w="3802379" h="1786254">
                  <a:moveTo>
                    <a:pt x="3790315" y="0"/>
                  </a:moveTo>
                  <a:lnTo>
                    <a:pt x="71616" y="1733991"/>
                  </a:lnTo>
                  <a:lnTo>
                    <a:pt x="83698" y="1759892"/>
                  </a:lnTo>
                  <a:lnTo>
                    <a:pt x="3802379" y="25907"/>
                  </a:lnTo>
                  <a:lnTo>
                    <a:pt x="37903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9656" y="2039112"/>
              <a:ext cx="2214880" cy="347980"/>
            </a:xfrm>
            <a:custGeom>
              <a:avLst/>
              <a:gdLst/>
              <a:ahLst/>
              <a:cxnLst/>
              <a:rect l="l" t="t" r="r" b="b"/>
              <a:pathLst>
                <a:path w="2214879" h="347980">
                  <a:moveTo>
                    <a:pt x="2214372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2214372" y="347472"/>
                  </a:lnTo>
                  <a:lnTo>
                    <a:pt x="2214372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9656" y="2039112"/>
              <a:ext cx="2214880" cy="347980"/>
            </a:xfrm>
            <a:custGeom>
              <a:avLst/>
              <a:gdLst/>
              <a:ahLst/>
              <a:cxnLst/>
              <a:rect l="l" t="t" r="r" b="b"/>
              <a:pathLst>
                <a:path w="2214879" h="347980">
                  <a:moveTo>
                    <a:pt x="0" y="347472"/>
                  </a:moveTo>
                  <a:lnTo>
                    <a:pt x="2214372" y="347472"/>
                  </a:lnTo>
                  <a:lnTo>
                    <a:pt x="2214372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8162" y="2804541"/>
              <a:ext cx="7121525" cy="1046480"/>
            </a:xfrm>
            <a:custGeom>
              <a:avLst/>
              <a:gdLst/>
              <a:ahLst/>
              <a:cxnLst/>
              <a:rect l="l" t="t" r="r" b="b"/>
              <a:pathLst>
                <a:path w="7121525" h="1046479">
                  <a:moveTo>
                    <a:pt x="78867" y="961644"/>
                  </a:moveTo>
                  <a:lnTo>
                    <a:pt x="0" y="1016000"/>
                  </a:lnTo>
                  <a:lnTo>
                    <a:pt x="90804" y="1046480"/>
                  </a:lnTo>
                  <a:lnTo>
                    <a:pt x="87105" y="1020191"/>
                  </a:lnTo>
                  <a:lnTo>
                    <a:pt x="72644" y="1020191"/>
                  </a:lnTo>
                  <a:lnTo>
                    <a:pt x="68706" y="991869"/>
                  </a:lnTo>
                  <a:lnTo>
                    <a:pt x="82840" y="989881"/>
                  </a:lnTo>
                  <a:lnTo>
                    <a:pt x="78867" y="961644"/>
                  </a:lnTo>
                  <a:close/>
                </a:path>
                <a:path w="7121525" h="1046479">
                  <a:moveTo>
                    <a:pt x="82840" y="989881"/>
                  </a:moveTo>
                  <a:lnTo>
                    <a:pt x="68706" y="991869"/>
                  </a:lnTo>
                  <a:lnTo>
                    <a:pt x="72644" y="1020191"/>
                  </a:lnTo>
                  <a:lnTo>
                    <a:pt x="86824" y="1018195"/>
                  </a:lnTo>
                  <a:lnTo>
                    <a:pt x="82840" y="989881"/>
                  </a:lnTo>
                  <a:close/>
                </a:path>
                <a:path w="7121525" h="1046479">
                  <a:moveTo>
                    <a:pt x="86824" y="1018195"/>
                  </a:moveTo>
                  <a:lnTo>
                    <a:pt x="72644" y="1020191"/>
                  </a:lnTo>
                  <a:lnTo>
                    <a:pt x="87105" y="1020191"/>
                  </a:lnTo>
                  <a:lnTo>
                    <a:pt x="86824" y="1018195"/>
                  </a:lnTo>
                  <a:close/>
                </a:path>
                <a:path w="7121525" h="1046479">
                  <a:moveTo>
                    <a:pt x="7116953" y="0"/>
                  </a:moveTo>
                  <a:lnTo>
                    <a:pt x="82840" y="989881"/>
                  </a:lnTo>
                  <a:lnTo>
                    <a:pt x="86824" y="1018195"/>
                  </a:lnTo>
                  <a:lnTo>
                    <a:pt x="7121017" y="28193"/>
                  </a:lnTo>
                  <a:lnTo>
                    <a:pt x="711695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56268" y="2609850"/>
            <a:ext cx="2546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892175" algn="l"/>
                <a:tab pos="1885950" algn="l"/>
              </a:tabLst>
            </a:pPr>
            <a:r>
              <a:rPr sz="1800" b="1" spc="-10" dirty="0">
                <a:latin typeface="Calibri"/>
                <a:cs typeface="Calibri"/>
              </a:rPr>
              <a:t>Chagua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Business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license </a:t>
            </a:r>
            <a:r>
              <a:rPr sz="1800" b="1" dirty="0">
                <a:latin typeface="Calibri"/>
                <a:cs typeface="Calibri"/>
              </a:rPr>
              <a:t>kisha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bofya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Apply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Now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3859" y="1755647"/>
            <a:ext cx="8562975" cy="4866640"/>
            <a:chOff x="403859" y="1755647"/>
            <a:chExt cx="8562975" cy="4866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59" y="1755647"/>
              <a:ext cx="8561832" cy="48661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78074" y="3839717"/>
              <a:ext cx="4104640" cy="1047115"/>
            </a:xfrm>
            <a:custGeom>
              <a:avLst/>
              <a:gdLst/>
              <a:ahLst/>
              <a:cxnLst/>
              <a:rect l="l" t="t" r="r" b="b"/>
              <a:pathLst>
                <a:path w="4104640" h="1047114">
                  <a:moveTo>
                    <a:pt x="0" y="523493"/>
                  </a:moveTo>
                  <a:lnTo>
                    <a:pt x="11046" y="468836"/>
                  </a:lnTo>
                  <a:lnTo>
                    <a:pt x="30344" y="433281"/>
                  </a:lnTo>
                  <a:lnTo>
                    <a:pt x="58810" y="398530"/>
                  </a:lnTo>
                  <a:lnTo>
                    <a:pt x="96119" y="364665"/>
                  </a:lnTo>
                  <a:lnTo>
                    <a:pt x="141944" y="331769"/>
                  </a:lnTo>
                  <a:lnTo>
                    <a:pt x="195960" y="299926"/>
                  </a:lnTo>
                  <a:lnTo>
                    <a:pt x="257842" y="269218"/>
                  </a:lnTo>
                  <a:lnTo>
                    <a:pt x="327265" y="239729"/>
                  </a:lnTo>
                  <a:lnTo>
                    <a:pt x="364702" y="225467"/>
                  </a:lnTo>
                  <a:lnTo>
                    <a:pt x="403902" y="211540"/>
                  </a:lnTo>
                  <a:lnTo>
                    <a:pt x="444824" y="197960"/>
                  </a:lnTo>
                  <a:lnTo>
                    <a:pt x="487428" y="184736"/>
                  </a:lnTo>
                  <a:lnTo>
                    <a:pt x="531672" y="171879"/>
                  </a:lnTo>
                  <a:lnTo>
                    <a:pt x="577517" y="159400"/>
                  </a:lnTo>
                  <a:lnTo>
                    <a:pt x="624922" y="147307"/>
                  </a:lnTo>
                  <a:lnTo>
                    <a:pt x="673845" y="135613"/>
                  </a:lnTo>
                  <a:lnTo>
                    <a:pt x="724246" y="124327"/>
                  </a:lnTo>
                  <a:lnTo>
                    <a:pt x="776085" y="113460"/>
                  </a:lnTo>
                  <a:lnTo>
                    <a:pt x="829321" y="103021"/>
                  </a:lnTo>
                  <a:lnTo>
                    <a:pt x="883912" y="93022"/>
                  </a:lnTo>
                  <a:lnTo>
                    <a:pt x="939820" y="83473"/>
                  </a:lnTo>
                  <a:lnTo>
                    <a:pt x="997001" y="74384"/>
                  </a:lnTo>
                  <a:lnTo>
                    <a:pt x="1055417" y="65765"/>
                  </a:lnTo>
                  <a:lnTo>
                    <a:pt x="1115026" y="57628"/>
                  </a:lnTo>
                  <a:lnTo>
                    <a:pt x="1175788" y="49981"/>
                  </a:lnTo>
                  <a:lnTo>
                    <a:pt x="1237662" y="42836"/>
                  </a:lnTo>
                  <a:lnTo>
                    <a:pt x="1300607" y="36203"/>
                  </a:lnTo>
                  <a:lnTo>
                    <a:pt x="1364582" y="30093"/>
                  </a:lnTo>
                  <a:lnTo>
                    <a:pt x="1429547" y="24515"/>
                  </a:lnTo>
                  <a:lnTo>
                    <a:pt x="1495462" y="19481"/>
                  </a:lnTo>
                  <a:lnTo>
                    <a:pt x="1562285" y="14999"/>
                  </a:lnTo>
                  <a:lnTo>
                    <a:pt x="1629976" y="11082"/>
                  </a:lnTo>
                  <a:lnTo>
                    <a:pt x="1698494" y="7739"/>
                  </a:lnTo>
                  <a:lnTo>
                    <a:pt x="1767798" y="4980"/>
                  </a:lnTo>
                  <a:lnTo>
                    <a:pt x="1837848" y="2817"/>
                  </a:lnTo>
                  <a:lnTo>
                    <a:pt x="1908603" y="1259"/>
                  </a:lnTo>
                  <a:lnTo>
                    <a:pt x="1980022" y="316"/>
                  </a:lnTo>
                  <a:lnTo>
                    <a:pt x="2052066" y="0"/>
                  </a:lnTo>
                  <a:lnTo>
                    <a:pt x="2124109" y="316"/>
                  </a:lnTo>
                  <a:lnTo>
                    <a:pt x="2195528" y="1259"/>
                  </a:lnTo>
                  <a:lnTo>
                    <a:pt x="2266283" y="2817"/>
                  </a:lnTo>
                  <a:lnTo>
                    <a:pt x="2336333" y="4980"/>
                  </a:lnTo>
                  <a:lnTo>
                    <a:pt x="2405637" y="7739"/>
                  </a:lnTo>
                  <a:lnTo>
                    <a:pt x="2474155" y="11082"/>
                  </a:lnTo>
                  <a:lnTo>
                    <a:pt x="2541846" y="14999"/>
                  </a:lnTo>
                  <a:lnTo>
                    <a:pt x="2608669" y="19481"/>
                  </a:lnTo>
                  <a:lnTo>
                    <a:pt x="2674584" y="24515"/>
                  </a:lnTo>
                  <a:lnTo>
                    <a:pt x="2739549" y="30093"/>
                  </a:lnTo>
                  <a:lnTo>
                    <a:pt x="2803524" y="36203"/>
                  </a:lnTo>
                  <a:lnTo>
                    <a:pt x="2866469" y="42836"/>
                  </a:lnTo>
                  <a:lnTo>
                    <a:pt x="2928343" y="49981"/>
                  </a:lnTo>
                  <a:lnTo>
                    <a:pt x="2989105" y="57628"/>
                  </a:lnTo>
                  <a:lnTo>
                    <a:pt x="3048714" y="65765"/>
                  </a:lnTo>
                  <a:lnTo>
                    <a:pt x="3107130" y="74384"/>
                  </a:lnTo>
                  <a:lnTo>
                    <a:pt x="3164311" y="83473"/>
                  </a:lnTo>
                  <a:lnTo>
                    <a:pt x="3220219" y="93022"/>
                  </a:lnTo>
                  <a:lnTo>
                    <a:pt x="3274810" y="103021"/>
                  </a:lnTo>
                  <a:lnTo>
                    <a:pt x="3328046" y="113460"/>
                  </a:lnTo>
                  <a:lnTo>
                    <a:pt x="3379885" y="124327"/>
                  </a:lnTo>
                  <a:lnTo>
                    <a:pt x="3430286" y="135613"/>
                  </a:lnTo>
                  <a:lnTo>
                    <a:pt x="3479209" y="147307"/>
                  </a:lnTo>
                  <a:lnTo>
                    <a:pt x="3526614" y="159400"/>
                  </a:lnTo>
                  <a:lnTo>
                    <a:pt x="3572459" y="171879"/>
                  </a:lnTo>
                  <a:lnTo>
                    <a:pt x="3616703" y="184736"/>
                  </a:lnTo>
                  <a:lnTo>
                    <a:pt x="3659307" y="197960"/>
                  </a:lnTo>
                  <a:lnTo>
                    <a:pt x="3700229" y="211540"/>
                  </a:lnTo>
                  <a:lnTo>
                    <a:pt x="3739429" y="225467"/>
                  </a:lnTo>
                  <a:lnTo>
                    <a:pt x="3776866" y="239729"/>
                  </a:lnTo>
                  <a:lnTo>
                    <a:pt x="3812500" y="254316"/>
                  </a:lnTo>
                  <a:lnTo>
                    <a:pt x="3878192" y="284425"/>
                  </a:lnTo>
                  <a:lnTo>
                    <a:pt x="3936182" y="315711"/>
                  </a:lnTo>
                  <a:lnTo>
                    <a:pt x="3986144" y="348091"/>
                  </a:lnTo>
                  <a:lnTo>
                    <a:pt x="4027751" y="381481"/>
                  </a:lnTo>
                  <a:lnTo>
                    <a:pt x="4060679" y="415800"/>
                  </a:lnTo>
                  <a:lnTo>
                    <a:pt x="4084602" y="450963"/>
                  </a:lnTo>
                  <a:lnTo>
                    <a:pt x="4099195" y="486889"/>
                  </a:lnTo>
                  <a:lnTo>
                    <a:pt x="4104132" y="523493"/>
                  </a:lnTo>
                  <a:lnTo>
                    <a:pt x="4102891" y="541875"/>
                  </a:lnTo>
                  <a:lnTo>
                    <a:pt x="4084602" y="596024"/>
                  </a:lnTo>
                  <a:lnTo>
                    <a:pt x="4060679" y="631187"/>
                  </a:lnTo>
                  <a:lnTo>
                    <a:pt x="4027751" y="665506"/>
                  </a:lnTo>
                  <a:lnTo>
                    <a:pt x="3986144" y="698896"/>
                  </a:lnTo>
                  <a:lnTo>
                    <a:pt x="3936182" y="731276"/>
                  </a:lnTo>
                  <a:lnTo>
                    <a:pt x="3878192" y="762562"/>
                  </a:lnTo>
                  <a:lnTo>
                    <a:pt x="3812500" y="792671"/>
                  </a:lnTo>
                  <a:lnTo>
                    <a:pt x="3776866" y="807258"/>
                  </a:lnTo>
                  <a:lnTo>
                    <a:pt x="3739429" y="821520"/>
                  </a:lnTo>
                  <a:lnTo>
                    <a:pt x="3700229" y="835447"/>
                  </a:lnTo>
                  <a:lnTo>
                    <a:pt x="3659307" y="849027"/>
                  </a:lnTo>
                  <a:lnTo>
                    <a:pt x="3616703" y="862251"/>
                  </a:lnTo>
                  <a:lnTo>
                    <a:pt x="3572459" y="875108"/>
                  </a:lnTo>
                  <a:lnTo>
                    <a:pt x="3526614" y="887587"/>
                  </a:lnTo>
                  <a:lnTo>
                    <a:pt x="3479209" y="899680"/>
                  </a:lnTo>
                  <a:lnTo>
                    <a:pt x="3430286" y="911374"/>
                  </a:lnTo>
                  <a:lnTo>
                    <a:pt x="3379885" y="922660"/>
                  </a:lnTo>
                  <a:lnTo>
                    <a:pt x="3328046" y="933527"/>
                  </a:lnTo>
                  <a:lnTo>
                    <a:pt x="3274810" y="943966"/>
                  </a:lnTo>
                  <a:lnTo>
                    <a:pt x="3220219" y="953965"/>
                  </a:lnTo>
                  <a:lnTo>
                    <a:pt x="3164311" y="963514"/>
                  </a:lnTo>
                  <a:lnTo>
                    <a:pt x="3107130" y="972603"/>
                  </a:lnTo>
                  <a:lnTo>
                    <a:pt x="3048714" y="981222"/>
                  </a:lnTo>
                  <a:lnTo>
                    <a:pt x="2989105" y="989359"/>
                  </a:lnTo>
                  <a:lnTo>
                    <a:pt x="2928343" y="997006"/>
                  </a:lnTo>
                  <a:lnTo>
                    <a:pt x="2866469" y="1004151"/>
                  </a:lnTo>
                  <a:lnTo>
                    <a:pt x="2803524" y="1010784"/>
                  </a:lnTo>
                  <a:lnTo>
                    <a:pt x="2739549" y="1016894"/>
                  </a:lnTo>
                  <a:lnTo>
                    <a:pt x="2674584" y="1022472"/>
                  </a:lnTo>
                  <a:lnTo>
                    <a:pt x="2608669" y="1027506"/>
                  </a:lnTo>
                  <a:lnTo>
                    <a:pt x="2541846" y="1031988"/>
                  </a:lnTo>
                  <a:lnTo>
                    <a:pt x="2474155" y="1035905"/>
                  </a:lnTo>
                  <a:lnTo>
                    <a:pt x="2405637" y="1039248"/>
                  </a:lnTo>
                  <a:lnTo>
                    <a:pt x="2336333" y="1042007"/>
                  </a:lnTo>
                  <a:lnTo>
                    <a:pt x="2266283" y="1044170"/>
                  </a:lnTo>
                  <a:lnTo>
                    <a:pt x="2195528" y="1045728"/>
                  </a:lnTo>
                  <a:lnTo>
                    <a:pt x="2124109" y="1046671"/>
                  </a:lnTo>
                  <a:lnTo>
                    <a:pt x="2052066" y="1046987"/>
                  </a:lnTo>
                  <a:lnTo>
                    <a:pt x="1980022" y="1046671"/>
                  </a:lnTo>
                  <a:lnTo>
                    <a:pt x="1908603" y="1045728"/>
                  </a:lnTo>
                  <a:lnTo>
                    <a:pt x="1837848" y="1044170"/>
                  </a:lnTo>
                  <a:lnTo>
                    <a:pt x="1767798" y="1042007"/>
                  </a:lnTo>
                  <a:lnTo>
                    <a:pt x="1698494" y="1039248"/>
                  </a:lnTo>
                  <a:lnTo>
                    <a:pt x="1629976" y="1035905"/>
                  </a:lnTo>
                  <a:lnTo>
                    <a:pt x="1562285" y="1031988"/>
                  </a:lnTo>
                  <a:lnTo>
                    <a:pt x="1495462" y="1027506"/>
                  </a:lnTo>
                  <a:lnTo>
                    <a:pt x="1429547" y="1022472"/>
                  </a:lnTo>
                  <a:lnTo>
                    <a:pt x="1364582" y="1016894"/>
                  </a:lnTo>
                  <a:lnTo>
                    <a:pt x="1300607" y="1010784"/>
                  </a:lnTo>
                  <a:lnTo>
                    <a:pt x="1237662" y="1004151"/>
                  </a:lnTo>
                  <a:lnTo>
                    <a:pt x="1175788" y="997006"/>
                  </a:lnTo>
                  <a:lnTo>
                    <a:pt x="1115026" y="989359"/>
                  </a:lnTo>
                  <a:lnTo>
                    <a:pt x="1055417" y="981222"/>
                  </a:lnTo>
                  <a:lnTo>
                    <a:pt x="997001" y="972603"/>
                  </a:lnTo>
                  <a:lnTo>
                    <a:pt x="939820" y="963514"/>
                  </a:lnTo>
                  <a:lnTo>
                    <a:pt x="883912" y="953965"/>
                  </a:lnTo>
                  <a:lnTo>
                    <a:pt x="829321" y="943966"/>
                  </a:lnTo>
                  <a:lnTo>
                    <a:pt x="776085" y="933527"/>
                  </a:lnTo>
                  <a:lnTo>
                    <a:pt x="724246" y="922660"/>
                  </a:lnTo>
                  <a:lnTo>
                    <a:pt x="673845" y="911374"/>
                  </a:lnTo>
                  <a:lnTo>
                    <a:pt x="624922" y="899680"/>
                  </a:lnTo>
                  <a:lnTo>
                    <a:pt x="577517" y="887587"/>
                  </a:lnTo>
                  <a:lnTo>
                    <a:pt x="531672" y="875108"/>
                  </a:lnTo>
                  <a:lnTo>
                    <a:pt x="487428" y="862251"/>
                  </a:lnTo>
                  <a:lnTo>
                    <a:pt x="444824" y="849027"/>
                  </a:lnTo>
                  <a:lnTo>
                    <a:pt x="403902" y="835447"/>
                  </a:lnTo>
                  <a:lnTo>
                    <a:pt x="364702" y="821520"/>
                  </a:lnTo>
                  <a:lnTo>
                    <a:pt x="327265" y="807258"/>
                  </a:lnTo>
                  <a:lnTo>
                    <a:pt x="291631" y="792671"/>
                  </a:lnTo>
                  <a:lnTo>
                    <a:pt x="225939" y="762562"/>
                  </a:lnTo>
                  <a:lnTo>
                    <a:pt x="167949" y="731276"/>
                  </a:lnTo>
                  <a:lnTo>
                    <a:pt x="117987" y="698896"/>
                  </a:lnTo>
                  <a:lnTo>
                    <a:pt x="76380" y="665506"/>
                  </a:lnTo>
                  <a:lnTo>
                    <a:pt x="43452" y="631187"/>
                  </a:lnTo>
                  <a:lnTo>
                    <a:pt x="19529" y="596024"/>
                  </a:lnTo>
                  <a:lnTo>
                    <a:pt x="4936" y="560098"/>
                  </a:lnTo>
                  <a:lnTo>
                    <a:pt x="0" y="523493"/>
                  </a:lnTo>
                  <a:close/>
                </a:path>
              </a:pathLst>
            </a:custGeom>
            <a:ln w="47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1206" y="4013707"/>
              <a:ext cx="2365375" cy="190500"/>
            </a:xfrm>
            <a:custGeom>
              <a:avLst/>
              <a:gdLst/>
              <a:ahLst/>
              <a:cxnLst/>
              <a:rect l="l" t="t" r="r" b="b"/>
              <a:pathLst>
                <a:path w="2365375" h="190500">
                  <a:moveTo>
                    <a:pt x="86445" y="28522"/>
                  </a:moveTo>
                  <a:lnTo>
                    <a:pt x="84749" y="57094"/>
                  </a:lnTo>
                  <a:lnTo>
                    <a:pt x="2363597" y="190245"/>
                  </a:lnTo>
                  <a:lnTo>
                    <a:pt x="2365248" y="161797"/>
                  </a:lnTo>
                  <a:lnTo>
                    <a:pt x="86445" y="28522"/>
                  </a:lnTo>
                  <a:close/>
                </a:path>
                <a:path w="2365375" h="190500">
                  <a:moveTo>
                    <a:pt x="88138" y="0"/>
                  </a:moveTo>
                  <a:lnTo>
                    <a:pt x="0" y="37845"/>
                  </a:lnTo>
                  <a:lnTo>
                    <a:pt x="83058" y="85597"/>
                  </a:lnTo>
                  <a:lnTo>
                    <a:pt x="84749" y="57094"/>
                  </a:lnTo>
                  <a:lnTo>
                    <a:pt x="70485" y="56260"/>
                  </a:lnTo>
                  <a:lnTo>
                    <a:pt x="72136" y="27685"/>
                  </a:lnTo>
                  <a:lnTo>
                    <a:pt x="86494" y="27685"/>
                  </a:lnTo>
                  <a:lnTo>
                    <a:pt x="88138" y="0"/>
                  </a:lnTo>
                  <a:close/>
                </a:path>
                <a:path w="2365375" h="190500">
                  <a:moveTo>
                    <a:pt x="72136" y="27685"/>
                  </a:moveTo>
                  <a:lnTo>
                    <a:pt x="70485" y="56260"/>
                  </a:lnTo>
                  <a:lnTo>
                    <a:pt x="84749" y="57094"/>
                  </a:lnTo>
                  <a:lnTo>
                    <a:pt x="86445" y="28522"/>
                  </a:lnTo>
                  <a:lnTo>
                    <a:pt x="72136" y="27685"/>
                  </a:lnTo>
                  <a:close/>
                </a:path>
                <a:path w="2365375" h="190500">
                  <a:moveTo>
                    <a:pt x="86494" y="27685"/>
                  </a:moveTo>
                  <a:lnTo>
                    <a:pt x="72136" y="27685"/>
                  </a:lnTo>
                  <a:lnTo>
                    <a:pt x="86445" y="28522"/>
                  </a:lnTo>
                  <a:lnTo>
                    <a:pt x="86494" y="276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6083" y="2211323"/>
              <a:ext cx="2156460" cy="311150"/>
            </a:xfrm>
            <a:custGeom>
              <a:avLst/>
              <a:gdLst/>
              <a:ahLst/>
              <a:cxnLst/>
              <a:rect l="l" t="t" r="r" b="b"/>
              <a:pathLst>
                <a:path w="2156459" h="311150">
                  <a:moveTo>
                    <a:pt x="2156460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2156460" y="310896"/>
                  </a:lnTo>
                  <a:lnTo>
                    <a:pt x="215646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6083" y="2211323"/>
              <a:ext cx="2156460" cy="311150"/>
            </a:xfrm>
            <a:custGeom>
              <a:avLst/>
              <a:gdLst/>
              <a:ahLst/>
              <a:cxnLst/>
              <a:rect l="l" t="t" r="r" b="b"/>
              <a:pathLst>
                <a:path w="2156459" h="311150">
                  <a:moveTo>
                    <a:pt x="0" y="310896"/>
                  </a:moveTo>
                  <a:lnTo>
                    <a:pt x="2156460" y="310896"/>
                  </a:lnTo>
                  <a:lnTo>
                    <a:pt x="2156460" y="0"/>
                  </a:lnTo>
                  <a:lnTo>
                    <a:pt x="0" y="0"/>
                  </a:lnTo>
                  <a:lnTo>
                    <a:pt x="0" y="310896"/>
                  </a:lnTo>
                  <a:close/>
                </a:path>
              </a:pathLst>
            </a:custGeom>
            <a:ln w="12699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2806" y="3394913"/>
            <a:ext cx="279336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Fuata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malekezo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kuchagua </a:t>
            </a:r>
            <a:r>
              <a:rPr sz="1800" dirty="0">
                <a:latin typeface="Calibri"/>
                <a:cs typeface="Calibri"/>
              </a:rPr>
              <a:t>Mkoa</a:t>
            </a:r>
            <a:r>
              <a:rPr sz="1800" spc="41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420" dirty="0">
                <a:latin typeface="Calibri"/>
                <a:cs typeface="Calibri"/>
              </a:rPr>
              <a:t>    </a:t>
            </a:r>
            <a:r>
              <a:rPr sz="1800" spc="-10" dirty="0">
                <a:latin typeface="Calibri"/>
                <a:cs typeface="Calibri"/>
              </a:rPr>
              <a:t>Halmashauri </a:t>
            </a:r>
            <a:r>
              <a:rPr sz="1800" dirty="0">
                <a:latin typeface="Calibri"/>
                <a:cs typeface="Calibri"/>
              </a:rPr>
              <a:t>ambayo</a:t>
            </a:r>
            <a:r>
              <a:rPr sz="1800" spc="20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unaombea</a:t>
            </a:r>
            <a:r>
              <a:rPr sz="1800" spc="204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leseni </a:t>
            </a:r>
            <a:r>
              <a:rPr sz="1800" dirty="0">
                <a:latin typeface="Calibri"/>
                <a:cs typeface="Calibri"/>
              </a:rPr>
              <a:t>yako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kisha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bonyeza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7" y="1825752"/>
            <a:ext cx="7324343" cy="4780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78543" y="3895852"/>
            <a:ext cx="6095365" cy="2665095"/>
            <a:chOff x="3078543" y="3895852"/>
            <a:chExt cx="6095365" cy="2665095"/>
          </a:xfrm>
        </p:grpSpPr>
        <p:sp>
          <p:nvSpPr>
            <p:cNvPr id="5" name="object 5"/>
            <p:cNvSpPr/>
            <p:nvPr/>
          </p:nvSpPr>
          <p:spPr>
            <a:xfrm>
              <a:off x="3096005" y="4752594"/>
              <a:ext cx="4325620" cy="1790700"/>
            </a:xfrm>
            <a:custGeom>
              <a:avLst/>
              <a:gdLst/>
              <a:ahLst/>
              <a:cxnLst/>
              <a:rect l="l" t="t" r="r" b="b"/>
              <a:pathLst>
                <a:path w="4325620" h="1790700">
                  <a:moveTo>
                    <a:pt x="0" y="895349"/>
                  </a:moveTo>
                  <a:lnTo>
                    <a:pt x="3946" y="840802"/>
                  </a:lnTo>
                  <a:lnTo>
                    <a:pt x="15636" y="787120"/>
                  </a:lnTo>
                  <a:lnTo>
                    <a:pt x="34842" y="734396"/>
                  </a:lnTo>
                  <a:lnTo>
                    <a:pt x="61339" y="682725"/>
                  </a:lnTo>
                  <a:lnTo>
                    <a:pt x="94900" y="632199"/>
                  </a:lnTo>
                  <a:lnTo>
                    <a:pt x="135299" y="582913"/>
                  </a:lnTo>
                  <a:lnTo>
                    <a:pt x="182309" y="534960"/>
                  </a:lnTo>
                  <a:lnTo>
                    <a:pt x="235705" y="488433"/>
                  </a:lnTo>
                  <a:lnTo>
                    <a:pt x="295260" y="443427"/>
                  </a:lnTo>
                  <a:lnTo>
                    <a:pt x="327277" y="421523"/>
                  </a:lnTo>
                  <a:lnTo>
                    <a:pt x="360748" y="400035"/>
                  </a:lnTo>
                  <a:lnTo>
                    <a:pt x="395647" y="378973"/>
                  </a:lnTo>
                  <a:lnTo>
                    <a:pt x="431943" y="358350"/>
                  </a:lnTo>
                  <a:lnTo>
                    <a:pt x="469610" y="338177"/>
                  </a:lnTo>
                  <a:lnTo>
                    <a:pt x="508618" y="318466"/>
                  </a:lnTo>
                  <a:lnTo>
                    <a:pt x="548940" y="299229"/>
                  </a:lnTo>
                  <a:lnTo>
                    <a:pt x="590548" y="280477"/>
                  </a:lnTo>
                  <a:lnTo>
                    <a:pt x="633412" y="262223"/>
                  </a:lnTo>
                  <a:lnTo>
                    <a:pt x="677505" y="244477"/>
                  </a:lnTo>
                  <a:lnTo>
                    <a:pt x="722798" y="227251"/>
                  </a:lnTo>
                  <a:lnTo>
                    <a:pt x="769264" y="210558"/>
                  </a:lnTo>
                  <a:lnTo>
                    <a:pt x="816874" y="194409"/>
                  </a:lnTo>
                  <a:lnTo>
                    <a:pt x="865599" y="178815"/>
                  </a:lnTo>
                  <a:lnTo>
                    <a:pt x="915411" y="163789"/>
                  </a:lnTo>
                  <a:lnTo>
                    <a:pt x="966282" y="149341"/>
                  </a:lnTo>
                  <a:lnTo>
                    <a:pt x="1018185" y="135484"/>
                  </a:lnTo>
                  <a:lnTo>
                    <a:pt x="1071089" y="122230"/>
                  </a:lnTo>
                  <a:lnTo>
                    <a:pt x="1124968" y="109590"/>
                  </a:lnTo>
                  <a:lnTo>
                    <a:pt x="1179793" y="97575"/>
                  </a:lnTo>
                  <a:lnTo>
                    <a:pt x="1235535" y="86198"/>
                  </a:lnTo>
                  <a:lnTo>
                    <a:pt x="1292167" y="75470"/>
                  </a:lnTo>
                  <a:lnTo>
                    <a:pt x="1349660" y="65403"/>
                  </a:lnTo>
                  <a:lnTo>
                    <a:pt x="1407985" y="56009"/>
                  </a:lnTo>
                  <a:lnTo>
                    <a:pt x="1467115" y="47299"/>
                  </a:lnTo>
                  <a:lnTo>
                    <a:pt x="1527022" y="39285"/>
                  </a:lnTo>
                  <a:lnTo>
                    <a:pt x="1587676" y="31979"/>
                  </a:lnTo>
                  <a:lnTo>
                    <a:pt x="1649050" y="25392"/>
                  </a:lnTo>
                  <a:lnTo>
                    <a:pt x="1711115" y="19536"/>
                  </a:lnTo>
                  <a:lnTo>
                    <a:pt x="1773844" y="14423"/>
                  </a:lnTo>
                  <a:lnTo>
                    <a:pt x="1837207" y="10065"/>
                  </a:lnTo>
                  <a:lnTo>
                    <a:pt x="1901177" y="6472"/>
                  </a:lnTo>
                  <a:lnTo>
                    <a:pt x="1965725" y="3658"/>
                  </a:lnTo>
                  <a:lnTo>
                    <a:pt x="2030823" y="1633"/>
                  </a:lnTo>
                  <a:lnTo>
                    <a:pt x="2096442" y="410"/>
                  </a:lnTo>
                  <a:lnTo>
                    <a:pt x="2162556" y="0"/>
                  </a:lnTo>
                  <a:lnTo>
                    <a:pt x="2228669" y="410"/>
                  </a:lnTo>
                  <a:lnTo>
                    <a:pt x="2294288" y="1633"/>
                  </a:lnTo>
                  <a:lnTo>
                    <a:pt x="2359386" y="3658"/>
                  </a:lnTo>
                  <a:lnTo>
                    <a:pt x="2423934" y="6472"/>
                  </a:lnTo>
                  <a:lnTo>
                    <a:pt x="2487904" y="10065"/>
                  </a:lnTo>
                  <a:lnTo>
                    <a:pt x="2551267" y="14423"/>
                  </a:lnTo>
                  <a:lnTo>
                    <a:pt x="2613996" y="19536"/>
                  </a:lnTo>
                  <a:lnTo>
                    <a:pt x="2676061" y="25392"/>
                  </a:lnTo>
                  <a:lnTo>
                    <a:pt x="2737435" y="31979"/>
                  </a:lnTo>
                  <a:lnTo>
                    <a:pt x="2798089" y="39285"/>
                  </a:lnTo>
                  <a:lnTo>
                    <a:pt x="2857996" y="47299"/>
                  </a:lnTo>
                  <a:lnTo>
                    <a:pt x="2917126" y="56009"/>
                  </a:lnTo>
                  <a:lnTo>
                    <a:pt x="2975451" y="65403"/>
                  </a:lnTo>
                  <a:lnTo>
                    <a:pt x="3032944" y="75470"/>
                  </a:lnTo>
                  <a:lnTo>
                    <a:pt x="3089576" y="86198"/>
                  </a:lnTo>
                  <a:lnTo>
                    <a:pt x="3145318" y="97575"/>
                  </a:lnTo>
                  <a:lnTo>
                    <a:pt x="3200143" y="109590"/>
                  </a:lnTo>
                  <a:lnTo>
                    <a:pt x="3254022" y="122230"/>
                  </a:lnTo>
                  <a:lnTo>
                    <a:pt x="3306926" y="135484"/>
                  </a:lnTo>
                  <a:lnTo>
                    <a:pt x="3358829" y="149341"/>
                  </a:lnTo>
                  <a:lnTo>
                    <a:pt x="3409700" y="163789"/>
                  </a:lnTo>
                  <a:lnTo>
                    <a:pt x="3459512" y="178815"/>
                  </a:lnTo>
                  <a:lnTo>
                    <a:pt x="3508237" y="194409"/>
                  </a:lnTo>
                  <a:lnTo>
                    <a:pt x="3555847" y="210558"/>
                  </a:lnTo>
                  <a:lnTo>
                    <a:pt x="3602313" y="227251"/>
                  </a:lnTo>
                  <a:lnTo>
                    <a:pt x="3647606" y="244477"/>
                  </a:lnTo>
                  <a:lnTo>
                    <a:pt x="3691699" y="262223"/>
                  </a:lnTo>
                  <a:lnTo>
                    <a:pt x="3734563" y="280477"/>
                  </a:lnTo>
                  <a:lnTo>
                    <a:pt x="3776171" y="299229"/>
                  </a:lnTo>
                  <a:lnTo>
                    <a:pt x="3816493" y="318466"/>
                  </a:lnTo>
                  <a:lnTo>
                    <a:pt x="3855501" y="338177"/>
                  </a:lnTo>
                  <a:lnTo>
                    <a:pt x="3893168" y="358350"/>
                  </a:lnTo>
                  <a:lnTo>
                    <a:pt x="3929464" y="378973"/>
                  </a:lnTo>
                  <a:lnTo>
                    <a:pt x="3964363" y="400035"/>
                  </a:lnTo>
                  <a:lnTo>
                    <a:pt x="3997834" y="421523"/>
                  </a:lnTo>
                  <a:lnTo>
                    <a:pt x="4029851" y="443427"/>
                  </a:lnTo>
                  <a:lnTo>
                    <a:pt x="4089406" y="488433"/>
                  </a:lnTo>
                  <a:lnTo>
                    <a:pt x="4142802" y="534960"/>
                  </a:lnTo>
                  <a:lnTo>
                    <a:pt x="4189812" y="582913"/>
                  </a:lnTo>
                  <a:lnTo>
                    <a:pt x="4230211" y="632199"/>
                  </a:lnTo>
                  <a:lnTo>
                    <a:pt x="4263772" y="682725"/>
                  </a:lnTo>
                  <a:lnTo>
                    <a:pt x="4290269" y="734396"/>
                  </a:lnTo>
                  <a:lnTo>
                    <a:pt x="4309475" y="787120"/>
                  </a:lnTo>
                  <a:lnTo>
                    <a:pt x="4321165" y="840802"/>
                  </a:lnTo>
                  <a:lnTo>
                    <a:pt x="4325112" y="895349"/>
                  </a:lnTo>
                  <a:lnTo>
                    <a:pt x="4324120" y="922723"/>
                  </a:lnTo>
                  <a:lnTo>
                    <a:pt x="4316274" y="976844"/>
                  </a:lnTo>
                  <a:lnTo>
                    <a:pt x="4300797" y="1030055"/>
                  </a:lnTo>
                  <a:lnTo>
                    <a:pt x="4277917" y="1082261"/>
                  </a:lnTo>
                  <a:lnTo>
                    <a:pt x="4247860" y="1133369"/>
                  </a:lnTo>
                  <a:lnTo>
                    <a:pt x="4210852" y="1183284"/>
                  </a:lnTo>
                  <a:lnTo>
                    <a:pt x="4167119" y="1231914"/>
                  </a:lnTo>
                  <a:lnTo>
                    <a:pt x="4116888" y="1279165"/>
                  </a:lnTo>
                  <a:lnTo>
                    <a:pt x="4060384" y="1324942"/>
                  </a:lnTo>
                  <a:lnTo>
                    <a:pt x="3997834" y="1369153"/>
                  </a:lnTo>
                  <a:lnTo>
                    <a:pt x="3964363" y="1390642"/>
                  </a:lnTo>
                  <a:lnTo>
                    <a:pt x="3929464" y="1411704"/>
                  </a:lnTo>
                  <a:lnTo>
                    <a:pt x="3893168" y="1432327"/>
                  </a:lnTo>
                  <a:lnTo>
                    <a:pt x="3855501" y="1452500"/>
                  </a:lnTo>
                  <a:lnTo>
                    <a:pt x="3816493" y="1472212"/>
                  </a:lnTo>
                  <a:lnTo>
                    <a:pt x="3776171" y="1491449"/>
                  </a:lnTo>
                  <a:lnTo>
                    <a:pt x="3734563" y="1510202"/>
                  </a:lnTo>
                  <a:lnTo>
                    <a:pt x="3691699" y="1528457"/>
                  </a:lnTo>
                  <a:lnTo>
                    <a:pt x="3647606" y="1546204"/>
                  </a:lnTo>
                  <a:lnTo>
                    <a:pt x="3602313" y="1563430"/>
                  </a:lnTo>
                  <a:lnTo>
                    <a:pt x="3555847" y="1580124"/>
                  </a:lnTo>
                  <a:lnTo>
                    <a:pt x="3508237" y="1596274"/>
                  </a:lnTo>
                  <a:lnTo>
                    <a:pt x="3459512" y="1611869"/>
                  </a:lnTo>
                  <a:lnTo>
                    <a:pt x="3409700" y="1626896"/>
                  </a:lnTo>
                  <a:lnTo>
                    <a:pt x="3358829" y="1641345"/>
                  </a:lnTo>
                  <a:lnTo>
                    <a:pt x="3306926" y="1655202"/>
                  </a:lnTo>
                  <a:lnTo>
                    <a:pt x="3254022" y="1668458"/>
                  </a:lnTo>
                  <a:lnTo>
                    <a:pt x="3200143" y="1681099"/>
                  </a:lnTo>
                  <a:lnTo>
                    <a:pt x="3145318" y="1693114"/>
                  </a:lnTo>
                  <a:lnTo>
                    <a:pt x="3089576" y="1704492"/>
                  </a:lnTo>
                  <a:lnTo>
                    <a:pt x="3032944" y="1715221"/>
                  </a:lnTo>
                  <a:lnTo>
                    <a:pt x="2975451" y="1725289"/>
                  </a:lnTo>
                  <a:lnTo>
                    <a:pt x="2917126" y="1734684"/>
                  </a:lnTo>
                  <a:lnTo>
                    <a:pt x="2857996" y="1743395"/>
                  </a:lnTo>
                  <a:lnTo>
                    <a:pt x="2798089" y="1751410"/>
                  </a:lnTo>
                  <a:lnTo>
                    <a:pt x="2737435" y="1758717"/>
                  </a:lnTo>
                  <a:lnTo>
                    <a:pt x="2676061" y="1765304"/>
                  </a:lnTo>
                  <a:lnTo>
                    <a:pt x="2613996" y="1771161"/>
                  </a:lnTo>
                  <a:lnTo>
                    <a:pt x="2551267" y="1776274"/>
                  </a:lnTo>
                  <a:lnTo>
                    <a:pt x="2487904" y="1780633"/>
                  </a:lnTo>
                  <a:lnTo>
                    <a:pt x="2423934" y="1784226"/>
                  </a:lnTo>
                  <a:lnTo>
                    <a:pt x="2359386" y="1787040"/>
                  </a:lnTo>
                  <a:lnTo>
                    <a:pt x="2294288" y="1789065"/>
                  </a:lnTo>
                  <a:lnTo>
                    <a:pt x="2228669" y="1790289"/>
                  </a:lnTo>
                  <a:lnTo>
                    <a:pt x="2162556" y="1790699"/>
                  </a:lnTo>
                  <a:lnTo>
                    <a:pt x="2096442" y="1790289"/>
                  </a:lnTo>
                  <a:lnTo>
                    <a:pt x="2030823" y="1789065"/>
                  </a:lnTo>
                  <a:lnTo>
                    <a:pt x="1965725" y="1787040"/>
                  </a:lnTo>
                  <a:lnTo>
                    <a:pt x="1901177" y="1784226"/>
                  </a:lnTo>
                  <a:lnTo>
                    <a:pt x="1837207" y="1780633"/>
                  </a:lnTo>
                  <a:lnTo>
                    <a:pt x="1773844" y="1776274"/>
                  </a:lnTo>
                  <a:lnTo>
                    <a:pt x="1711115" y="1771161"/>
                  </a:lnTo>
                  <a:lnTo>
                    <a:pt x="1649050" y="1765304"/>
                  </a:lnTo>
                  <a:lnTo>
                    <a:pt x="1587676" y="1758717"/>
                  </a:lnTo>
                  <a:lnTo>
                    <a:pt x="1527022" y="1751410"/>
                  </a:lnTo>
                  <a:lnTo>
                    <a:pt x="1467115" y="1743395"/>
                  </a:lnTo>
                  <a:lnTo>
                    <a:pt x="1407985" y="1734684"/>
                  </a:lnTo>
                  <a:lnTo>
                    <a:pt x="1349660" y="1725289"/>
                  </a:lnTo>
                  <a:lnTo>
                    <a:pt x="1292167" y="1715221"/>
                  </a:lnTo>
                  <a:lnTo>
                    <a:pt x="1235535" y="1704492"/>
                  </a:lnTo>
                  <a:lnTo>
                    <a:pt x="1179793" y="1693114"/>
                  </a:lnTo>
                  <a:lnTo>
                    <a:pt x="1124968" y="1681099"/>
                  </a:lnTo>
                  <a:lnTo>
                    <a:pt x="1071089" y="1668458"/>
                  </a:lnTo>
                  <a:lnTo>
                    <a:pt x="1018185" y="1655202"/>
                  </a:lnTo>
                  <a:lnTo>
                    <a:pt x="966282" y="1641345"/>
                  </a:lnTo>
                  <a:lnTo>
                    <a:pt x="915411" y="1626896"/>
                  </a:lnTo>
                  <a:lnTo>
                    <a:pt x="865599" y="1611869"/>
                  </a:lnTo>
                  <a:lnTo>
                    <a:pt x="816874" y="1596274"/>
                  </a:lnTo>
                  <a:lnTo>
                    <a:pt x="769264" y="1580124"/>
                  </a:lnTo>
                  <a:lnTo>
                    <a:pt x="722798" y="1563430"/>
                  </a:lnTo>
                  <a:lnTo>
                    <a:pt x="677505" y="1546204"/>
                  </a:lnTo>
                  <a:lnTo>
                    <a:pt x="633412" y="1528457"/>
                  </a:lnTo>
                  <a:lnTo>
                    <a:pt x="590548" y="1510202"/>
                  </a:lnTo>
                  <a:lnTo>
                    <a:pt x="548940" y="1491449"/>
                  </a:lnTo>
                  <a:lnTo>
                    <a:pt x="508618" y="1472212"/>
                  </a:lnTo>
                  <a:lnTo>
                    <a:pt x="469610" y="1452500"/>
                  </a:lnTo>
                  <a:lnTo>
                    <a:pt x="431943" y="1432327"/>
                  </a:lnTo>
                  <a:lnTo>
                    <a:pt x="395647" y="1411704"/>
                  </a:lnTo>
                  <a:lnTo>
                    <a:pt x="360748" y="1390642"/>
                  </a:lnTo>
                  <a:lnTo>
                    <a:pt x="327277" y="1369153"/>
                  </a:lnTo>
                  <a:lnTo>
                    <a:pt x="295260" y="1347249"/>
                  </a:lnTo>
                  <a:lnTo>
                    <a:pt x="235705" y="1302243"/>
                  </a:lnTo>
                  <a:lnTo>
                    <a:pt x="182309" y="1255718"/>
                  </a:lnTo>
                  <a:lnTo>
                    <a:pt x="135299" y="1207766"/>
                  </a:lnTo>
                  <a:lnTo>
                    <a:pt x="94900" y="1158481"/>
                  </a:lnTo>
                  <a:lnTo>
                    <a:pt x="61339" y="1107958"/>
                  </a:lnTo>
                  <a:lnTo>
                    <a:pt x="34842" y="1056290"/>
                  </a:lnTo>
                  <a:lnTo>
                    <a:pt x="15636" y="1003570"/>
                  </a:lnTo>
                  <a:lnTo>
                    <a:pt x="3946" y="949892"/>
                  </a:lnTo>
                  <a:lnTo>
                    <a:pt x="0" y="895349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1117" y="3895852"/>
              <a:ext cx="1752600" cy="1492250"/>
            </a:xfrm>
            <a:custGeom>
              <a:avLst/>
              <a:gdLst/>
              <a:ahLst/>
              <a:cxnLst/>
              <a:rect l="l" t="t" r="r" b="b"/>
              <a:pathLst>
                <a:path w="1752600" h="1492250">
                  <a:moveTo>
                    <a:pt x="37591" y="1403858"/>
                  </a:moveTo>
                  <a:lnTo>
                    <a:pt x="0" y="1492123"/>
                  </a:lnTo>
                  <a:lnTo>
                    <a:pt x="93090" y="1469263"/>
                  </a:lnTo>
                  <a:lnTo>
                    <a:pt x="82422" y="1456690"/>
                  </a:lnTo>
                  <a:lnTo>
                    <a:pt x="63626" y="1456690"/>
                  </a:lnTo>
                  <a:lnTo>
                    <a:pt x="45211" y="1434973"/>
                  </a:lnTo>
                  <a:lnTo>
                    <a:pt x="56125" y="1425699"/>
                  </a:lnTo>
                  <a:lnTo>
                    <a:pt x="37591" y="1403858"/>
                  </a:lnTo>
                  <a:close/>
                </a:path>
                <a:path w="1752600" h="1492250">
                  <a:moveTo>
                    <a:pt x="56125" y="1425699"/>
                  </a:moveTo>
                  <a:lnTo>
                    <a:pt x="45211" y="1434973"/>
                  </a:lnTo>
                  <a:lnTo>
                    <a:pt x="63626" y="1456690"/>
                  </a:lnTo>
                  <a:lnTo>
                    <a:pt x="74548" y="1447410"/>
                  </a:lnTo>
                  <a:lnTo>
                    <a:pt x="56125" y="1425699"/>
                  </a:lnTo>
                  <a:close/>
                </a:path>
                <a:path w="1752600" h="1492250">
                  <a:moveTo>
                    <a:pt x="74548" y="1447410"/>
                  </a:moveTo>
                  <a:lnTo>
                    <a:pt x="63626" y="1456690"/>
                  </a:lnTo>
                  <a:lnTo>
                    <a:pt x="82422" y="1456690"/>
                  </a:lnTo>
                  <a:lnTo>
                    <a:pt x="74548" y="1447410"/>
                  </a:lnTo>
                  <a:close/>
                </a:path>
                <a:path w="1752600" h="1492250">
                  <a:moveTo>
                    <a:pt x="1733803" y="0"/>
                  </a:moveTo>
                  <a:lnTo>
                    <a:pt x="56125" y="1425699"/>
                  </a:lnTo>
                  <a:lnTo>
                    <a:pt x="74548" y="1447410"/>
                  </a:lnTo>
                  <a:lnTo>
                    <a:pt x="1752345" y="21843"/>
                  </a:lnTo>
                  <a:lnTo>
                    <a:pt x="17338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7045" y="5132070"/>
              <a:ext cx="2352040" cy="593090"/>
            </a:xfrm>
            <a:custGeom>
              <a:avLst/>
              <a:gdLst/>
              <a:ahLst/>
              <a:cxnLst/>
              <a:rect l="l" t="t" r="r" b="b"/>
              <a:pathLst>
                <a:path w="2352040" h="593089">
                  <a:moveTo>
                    <a:pt x="0" y="296417"/>
                  </a:moveTo>
                  <a:lnTo>
                    <a:pt x="18943" y="243137"/>
                  </a:lnTo>
                  <a:lnTo>
                    <a:pt x="51595" y="209305"/>
                  </a:lnTo>
                  <a:lnTo>
                    <a:pt x="99118" y="177114"/>
                  </a:lnTo>
                  <a:lnTo>
                    <a:pt x="160527" y="146811"/>
                  </a:lnTo>
                  <a:lnTo>
                    <a:pt x="196132" y="132446"/>
                  </a:lnTo>
                  <a:lnTo>
                    <a:pt x="234840" y="118645"/>
                  </a:lnTo>
                  <a:lnTo>
                    <a:pt x="276527" y="105441"/>
                  </a:lnTo>
                  <a:lnTo>
                    <a:pt x="321071" y="92864"/>
                  </a:lnTo>
                  <a:lnTo>
                    <a:pt x="368349" y="80945"/>
                  </a:lnTo>
                  <a:lnTo>
                    <a:pt x="418237" y="69715"/>
                  </a:lnTo>
                  <a:lnTo>
                    <a:pt x="470613" y="59205"/>
                  </a:lnTo>
                  <a:lnTo>
                    <a:pt x="525354" y="49446"/>
                  </a:lnTo>
                  <a:lnTo>
                    <a:pt x="582337" y="40470"/>
                  </a:lnTo>
                  <a:lnTo>
                    <a:pt x="641438" y="32307"/>
                  </a:lnTo>
                  <a:lnTo>
                    <a:pt x="702535" y="24988"/>
                  </a:lnTo>
                  <a:lnTo>
                    <a:pt x="765505" y="18545"/>
                  </a:lnTo>
                  <a:lnTo>
                    <a:pt x="830225" y="13007"/>
                  </a:lnTo>
                  <a:lnTo>
                    <a:pt x="896572" y="8407"/>
                  </a:lnTo>
                  <a:lnTo>
                    <a:pt x="964422" y="4775"/>
                  </a:lnTo>
                  <a:lnTo>
                    <a:pt x="1033653" y="2143"/>
                  </a:lnTo>
                  <a:lnTo>
                    <a:pt x="1104142" y="540"/>
                  </a:lnTo>
                  <a:lnTo>
                    <a:pt x="1175766" y="0"/>
                  </a:lnTo>
                  <a:lnTo>
                    <a:pt x="1247389" y="540"/>
                  </a:lnTo>
                  <a:lnTo>
                    <a:pt x="1317878" y="2143"/>
                  </a:lnTo>
                  <a:lnTo>
                    <a:pt x="1387109" y="4775"/>
                  </a:lnTo>
                  <a:lnTo>
                    <a:pt x="1454959" y="8407"/>
                  </a:lnTo>
                  <a:lnTo>
                    <a:pt x="1521306" y="13007"/>
                  </a:lnTo>
                  <a:lnTo>
                    <a:pt x="1586026" y="18545"/>
                  </a:lnTo>
                  <a:lnTo>
                    <a:pt x="1648996" y="24988"/>
                  </a:lnTo>
                  <a:lnTo>
                    <a:pt x="1710093" y="32307"/>
                  </a:lnTo>
                  <a:lnTo>
                    <a:pt x="1769194" y="40470"/>
                  </a:lnTo>
                  <a:lnTo>
                    <a:pt x="1826177" y="49446"/>
                  </a:lnTo>
                  <a:lnTo>
                    <a:pt x="1880918" y="59205"/>
                  </a:lnTo>
                  <a:lnTo>
                    <a:pt x="1933294" y="69715"/>
                  </a:lnTo>
                  <a:lnTo>
                    <a:pt x="1983182" y="80945"/>
                  </a:lnTo>
                  <a:lnTo>
                    <a:pt x="2030460" y="92864"/>
                  </a:lnTo>
                  <a:lnTo>
                    <a:pt x="2075004" y="105441"/>
                  </a:lnTo>
                  <a:lnTo>
                    <a:pt x="2116691" y="118645"/>
                  </a:lnTo>
                  <a:lnTo>
                    <a:pt x="2155399" y="132446"/>
                  </a:lnTo>
                  <a:lnTo>
                    <a:pt x="2191004" y="146811"/>
                  </a:lnTo>
                  <a:lnTo>
                    <a:pt x="2252413" y="177114"/>
                  </a:lnTo>
                  <a:lnTo>
                    <a:pt x="2299936" y="209305"/>
                  </a:lnTo>
                  <a:lnTo>
                    <a:pt x="2332588" y="243137"/>
                  </a:lnTo>
                  <a:lnTo>
                    <a:pt x="2349386" y="278361"/>
                  </a:lnTo>
                  <a:lnTo>
                    <a:pt x="2351532" y="296417"/>
                  </a:lnTo>
                  <a:lnTo>
                    <a:pt x="2349386" y="314474"/>
                  </a:lnTo>
                  <a:lnTo>
                    <a:pt x="2332588" y="349698"/>
                  </a:lnTo>
                  <a:lnTo>
                    <a:pt x="2299936" y="383530"/>
                  </a:lnTo>
                  <a:lnTo>
                    <a:pt x="2252413" y="415721"/>
                  </a:lnTo>
                  <a:lnTo>
                    <a:pt x="2191004" y="446023"/>
                  </a:lnTo>
                  <a:lnTo>
                    <a:pt x="2155399" y="460389"/>
                  </a:lnTo>
                  <a:lnTo>
                    <a:pt x="2116691" y="474190"/>
                  </a:lnTo>
                  <a:lnTo>
                    <a:pt x="2075004" y="487394"/>
                  </a:lnTo>
                  <a:lnTo>
                    <a:pt x="2030460" y="499971"/>
                  </a:lnTo>
                  <a:lnTo>
                    <a:pt x="1983182" y="511890"/>
                  </a:lnTo>
                  <a:lnTo>
                    <a:pt x="1933294" y="523120"/>
                  </a:lnTo>
                  <a:lnTo>
                    <a:pt x="1880918" y="533630"/>
                  </a:lnTo>
                  <a:lnTo>
                    <a:pt x="1826177" y="543389"/>
                  </a:lnTo>
                  <a:lnTo>
                    <a:pt x="1769194" y="552365"/>
                  </a:lnTo>
                  <a:lnTo>
                    <a:pt x="1710093" y="560528"/>
                  </a:lnTo>
                  <a:lnTo>
                    <a:pt x="1648996" y="567847"/>
                  </a:lnTo>
                  <a:lnTo>
                    <a:pt x="1586026" y="574290"/>
                  </a:lnTo>
                  <a:lnTo>
                    <a:pt x="1521306" y="579828"/>
                  </a:lnTo>
                  <a:lnTo>
                    <a:pt x="1454959" y="584428"/>
                  </a:lnTo>
                  <a:lnTo>
                    <a:pt x="1387109" y="588060"/>
                  </a:lnTo>
                  <a:lnTo>
                    <a:pt x="1317878" y="590692"/>
                  </a:lnTo>
                  <a:lnTo>
                    <a:pt x="1247389" y="592295"/>
                  </a:lnTo>
                  <a:lnTo>
                    <a:pt x="1175766" y="592835"/>
                  </a:lnTo>
                  <a:lnTo>
                    <a:pt x="1104142" y="592295"/>
                  </a:lnTo>
                  <a:lnTo>
                    <a:pt x="1033653" y="590692"/>
                  </a:lnTo>
                  <a:lnTo>
                    <a:pt x="964422" y="588060"/>
                  </a:lnTo>
                  <a:lnTo>
                    <a:pt x="896572" y="584428"/>
                  </a:lnTo>
                  <a:lnTo>
                    <a:pt x="830225" y="579828"/>
                  </a:lnTo>
                  <a:lnTo>
                    <a:pt x="765505" y="574290"/>
                  </a:lnTo>
                  <a:lnTo>
                    <a:pt x="702535" y="567847"/>
                  </a:lnTo>
                  <a:lnTo>
                    <a:pt x="641438" y="560528"/>
                  </a:lnTo>
                  <a:lnTo>
                    <a:pt x="582337" y="552365"/>
                  </a:lnTo>
                  <a:lnTo>
                    <a:pt x="525354" y="543389"/>
                  </a:lnTo>
                  <a:lnTo>
                    <a:pt x="470613" y="533630"/>
                  </a:lnTo>
                  <a:lnTo>
                    <a:pt x="418237" y="523120"/>
                  </a:lnTo>
                  <a:lnTo>
                    <a:pt x="368349" y="511890"/>
                  </a:lnTo>
                  <a:lnTo>
                    <a:pt x="321071" y="499971"/>
                  </a:lnTo>
                  <a:lnTo>
                    <a:pt x="276527" y="487394"/>
                  </a:lnTo>
                  <a:lnTo>
                    <a:pt x="234840" y="474190"/>
                  </a:lnTo>
                  <a:lnTo>
                    <a:pt x="196132" y="460389"/>
                  </a:lnTo>
                  <a:lnTo>
                    <a:pt x="160527" y="446023"/>
                  </a:lnTo>
                  <a:lnTo>
                    <a:pt x="99118" y="415721"/>
                  </a:lnTo>
                  <a:lnTo>
                    <a:pt x="51595" y="383530"/>
                  </a:lnTo>
                  <a:lnTo>
                    <a:pt x="18943" y="349698"/>
                  </a:lnTo>
                  <a:lnTo>
                    <a:pt x="2145" y="314474"/>
                  </a:lnTo>
                  <a:lnTo>
                    <a:pt x="0" y="296417"/>
                  </a:lnTo>
                  <a:close/>
                </a:path>
              </a:pathLst>
            </a:custGeom>
            <a:ln w="317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42806" y="3394913"/>
            <a:ext cx="279336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Fuata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malekezo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kuchagua </a:t>
            </a:r>
            <a:r>
              <a:rPr sz="1800" dirty="0">
                <a:latin typeface="Calibri"/>
                <a:cs typeface="Calibri"/>
              </a:rPr>
              <a:t>Mkoa</a:t>
            </a:r>
            <a:r>
              <a:rPr sz="1800" spc="41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420" dirty="0">
                <a:latin typeface="Calibri"/>
                <a:cs typeface="Calibri"/>
              </a:rPr>
              <a:t>    </a:t>
            </a:r>
            <a:r>
              <a:rPr sz="1800" spc="-10" dirty="0">
                <a:latin typeface="Calibri"/>
                <a:cs typeface="Calibri"/>
              </a:rPr>
              <a:t>Halmashauri </a:t>
            </a:r>
            <a:r>
              <a:rPr sz="1800" dirty="0">
                <a:latin typeface="Calibri"/>
                <a:cs typeface="Calibri"/>
              </a:rPr>
              <a:t>ambayo</a:t>
            </a:r>
            <a:r>
              <a:rPr sz="1800" spc="20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unaombea</a:t>
            </a:r>
            <a:r>
              <a:rPr sz="1800" spc="204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leseni </a:t>
            </a:r>
            <a:r>
              <a:rPr sz="1800" dirty="0">
                <a:latin typeface="Calibri"/>
                <a:cs typeface="Calibri"/>
              </a:rPr>
              <a:t>yako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kisha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bonyeza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NEXT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26795"/>
            <a:ext cx="5409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MFUMO</a:t>
            </a:r>
            <a:r>
              <a:rPr sz="4400" spc="-15" dirty="0"/>
              <a:t> </a:t>
            </a:r>
            <a:r>
              <a:rPr sz="4400" spc="140" dirty="0"/>
              <a:t>WA</a:t>
            </a:r>
            <a:r>
              <a:rPr sz="4400" spc="-25" dirty="0"/>
              <a:t> </a:t>
            </a:r>
            <a:r>
              <a:rPr sz="4400" spc="200" dirty="0"/>
              <a:t>TAUSI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09206" y="688924"/>
            <a:ext cx="39014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9145" algn="l"/>
                <a:tab pos="1827530" algn="l"/>
                <a:tab pos="2899410" algn="l"/>
              </a:tabLst>
            </a:pPr>
            <a:r>
              <a:rPr sz="1800" spc="-10" dirty="0">
                <a:latin typeface="Arial MT"/>
                <a:cs typeface="Arial MT"/>
              </a:rPr>
              <a:t>Ingia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kwenye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Kivinjari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(Browser)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69598" y="688924"/>
            <a:ext cx="7124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katika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 MT"/>
                <a:cs typeface="Arial MT"/>
              </a:rPr>
              <a:t>anuani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206" y="963929"/>
            <a:ext cx="386080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  <a:tabLst>
                <a:tab pos="1228725" algn="l"/>
                <a:tab pos="1935480" algn="l"/>
                <a:tab pos="2414270" algn="l"/>
                <a:tab pos="3175000" algn="l"/>
              </a:tabLst>
            </a:pPr>
            <a:r>
              <a:rPr sz="1800" spc="-10" dirty="0">
                <a:latin typeface="Arial MT"/>
                <a:cs typeface="Arial MT"/>
              </a:rPr>
              <a:t>kompyuta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0" dirty="0">
                <a:latin typeface="Arial MT"/>
                <a:cs typeface="Arial MT"/>
              </a:rPr>
              <a:t>yako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na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kisha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andika </a:t>
            </a:r>
            <a:r>
              <a:rPr sz="1800" dirty="0">
                <a:latin typeface="Arial MT"/>
                <a:cs typeface="Arial MT"/>
              </a:rPr>
              <a:t>ifuatayo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https://tausi.tamisemi.go.tz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9995" y="1109852"/>
            <a:ext cx="6303645" cy="851535"/>
            <a:chOff x="729995" y="1109852"/>
            <a:chExt cx="6303645" cy="851535"/>
          </a:xfrm>
        </p:grpSpPr>
        <p:sp>
          <p:nvSpPr>
            <p:cNvPr id="7" name="object 7"/>
            <p:cNvSpPr/>
            <p:nvPr/>
          </p:nvSpPr>
          <p:spPr>
            <a:xfrm>
              <a:off x="749045" y="1742694"/>
              <a:ext cx="1847214" cy="200025"/>
            </a:xfrm>
            <a:custGeom>
              <a:avLst/>
              <a:gdLst/>
              <a:ahLst/>
              <a:cxnLst/>
              <a:rect l="l" t="t" r="r" b="b"/>
              <a:pathLst>
                <a:path w="1847214" h="200025">
                  <a:moveTo>
                    <a:pt x="0" y="199644"/>
                  </a:moveTo>
                  <a:lnTo>
                    <a:pt x="1847088" y="199644"/>
                  </a:lnTo>
                  <a:lnTo>
                    <a:pt x="1847088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63773" y="1109852"/>
              <a:ext cx="4270375" cy="765175"/>
            </a:xfrm>
            <a:custGeom>
              <a:avLst/>
              <a:gdLst/>
              <a:ahLst/>
              <a:cxnLst/>
              <a:rect l="l" t="t" r="r" b="b"/>
              <a:pathLst>
                <a:path w="4270375" h="765175">
                  <a:moveTo>
                    <a:pt x="85979" y="670814"/>
                  </a:moveTo>
                  <a:lnTo>
                    <a:pt x="0" y="733552"/>
                  </a:lnTo>
                  <a:lnTo>
                    <a:pt x="101854" y="764667"/>
                  </a:lnTo>
                  <a:lnTo>
                    <a:pt x="96999" y="735965"/>
                  </a:lnTo>
                  <a:lnTo>
                    <a:pt x="80899" y="735965"/>
                  </a:lnTo>
                  <a:lnTo>
                    <a:pt x="75692" y="704723"/>
                  </a:lnTo>
                  <a:lnTo>
                    <a:pt x="91271" y="702101"/>
                  </a:lnTo>
                  <a:lnTo>
                    <a:pt x="85979" y="670814"/>
                  </a:lnTo>
                  <a:close/>
                </a:path>
                <a:path w="4270375" h="765175">
                  <a:moveTo>
                    <a:pt x="91271" y="702101"/>
                  </a:moveTo>
                  <a:lnTo>
                    <a:pt x="75692" y="704723"/>
                  </a:lnTo>
                  <a:lnTo>
                    <a:pt x="80899" y="735965"/>
                  </a:lnTo>
                  <a:lnTo>
                    <a:pt x="96553" y="733331"/>
                  </a:lnTo>
                  <a:lnTo>
                    <a:pt x="91271" y="702101"/>
                  </a:lnTo>
                  <a:close/>
                </a:path>
                <a:path w="4270375" h="765175">
                  <a:moveTo>
                    <a:pt x="96553" y="733331"/>
                  </a:moveTo>
                  <a:lnTo>
                    <a:pt x="80899" y="735965"/>
                  </a:lnTo>
                  <a:lnTo>
                    <a:pt x="96999" y="735965"/>
                  </a:lnTo>
                  <a:lnTo>
                    <a:pt x="96553" y="733331"/>
                  </a:lnTo>
                  <a:close/>
                </a:path>
                <a:path w="4270375" h="765175">
                  <a:moveTo>
                    <a:pt x="4264533" y="0"/>
                  </a:moveTo>
                  <a:lnTo>
                    <a:pt x="91271" y="702101"/>
                  </a:lnTo>
                  <a:lnTo>
                    <a:pt x="96553" y="733331"/>
                  </a:lnTo>
                  <a:lnTo>
                    <a:pt x="4269867" y="31242"/>
                  </a:lnTo>
                  <a:lnTo>
                    <a:pt x="42645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6408" y="1621548"/>
            <a:ext cx="8938260" cy="5179060"/>
            <a:chOff x="216408" y="1621548"/>
            <a:chExt cx="8938260" cy="5179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08" y="1621548"/>
              <a:ext cx="7778496" cy="51053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63105" y="6029705"/>
              <a:ext cx="1163320" cy="753110"/>
            </a:xfrm>
            <a:custGeom>
              <a:avLst/>
              <a:gdLst/>
              <a:ahLst/>
              <a:cxnLst/>
              <a:rect l="l" t="t" r="r" b="b"/>
              <a:pathLst>
                <a:path w="1163320" h="753109">
                  <a:moveTo>
                    <a:pt x="0" y="376428"/>
                  </a:moveTo>
                  <a:lnTo>
                    <a:pt x="10485" y="304896"/>
                  </a:lnTo>
                  <a:lnTo>
                    <a:pt x="40640" y="237897"/>
                  </a:lnTo>
                  <a:lnTo>
                    <a:pt x="62485" y="206490"/>
                  </a:lnTo>
                  <a:lnTo>
                    <a:pt x="88516" y="176690"/>
                  </a:lnTo>
                  <a:lnTo>
                    <a:pt x="118489" y="148654"/>
                  </a:lnTo>
                  <a:lnTo>
                    <a:pt x="152160" y="122539"/>
                  </a:lnTo>
                  <a:lnTo>
                    <a:pt x="189286" y="98503"/>
                  </a:lnTo>
                  <a:lnTo>
                    <a:pt x="229623" y="76705"/>
                  </a:lnTo>
                  <a:lnTo>
                    <a:pt x="272927" y="57301"/>
                  </a:lnTo>
                  <a:lnTo>
                    <a:pt x="318954" y="40449"/>
                  </a:lnTo>
                  <a:lnTo>
                    <a:pt x="367461" y="26308"/>
                  </a:lnTo>
                  <a:lnTo>
                    <a:pt x="418203" y="15035"/>
                  </a:lnTo>
                  <a:lnTo>
                    <a:pt x="470937" y="6787"/>
                  </a:lnTo>
                  <a:lnTo>
                    <a:pt x="525419" y="1723"/>
                  </a:lnTo>
                  <a:lnTo>
                    <a:pt x="581406" y="0"/>
                  </a:lnTo>
                  <a:lnTo>
                    <a:pt x="637392" y="1723"/>
                  </a:lnTo>
                  <a:lnTo>
                    <a:pt x="691874" y="6787"/>
                  </a:lnTo>
                  <a:lnTo>
                    <a:pt x="744608" y="15035"/>
                  </a:lnTo>
                  <a:lnTo>
                    <a:pt x="795350" y="26308"/>
                  </a:lnTo>
                  <a:lnTo>
                    <a:pt x="843857" y="40449"/>
                  </a:lnTo>
                  <a:lnTo>
                    <a:pt x="889884" y="57301"/>
                  </a:lnTo>
                  <a:lnTo>
                    <a:pt x="933188" y="76705"/>
                  </a:lnTo>
                  <a:lnTo>
                    <a:pt x="973525" y="98503"/>
                  </a:lnTo>
                  <a:lnTo>
                    <a:pt x="1010651" y="122539"/>
                  </a:lnTo>
                  <a:lnTo>
                    <a:pt x="1044322" y="148654"/>
                  </a:lnTo>
                  <a:lnTo>
                    <a:pt x="1074295" y="176690"/>
                  </a:lnTo>
                  <a:lnTo>
                    <a:pt x="1100326" y="206490"/>
                  </a:lnTo>
                  <a:lnTo>
                    <a:pt x="1122171" y="237897"/>
                  </a:lnTo>
                  <a:lnTo>
                    <a:pt x="1152326" y="304896"/>
                  </a:lnTo>
                  <a:lnTo>
                    <a:pt x="1162812" y="376428"/>
                  </a:lnTo>
                  <a:lnTo>
                    <a:pt x="1160150" y="412681"/>
                  </a:lnTo>
                  <a:lnTo>
                    <a:pt x="1139585" y="482104"/>
                  </a:lnTo>
                  <a:lnTo>
                    <a:pt x="1100326" y="546365"/>
                  </a:lnTo>
                  <a:lnTo>
                    <a:pt x="1074295" y="576165"/>
                  </a:lnTo>
                  <a:lnTo>
                    <a:pt x="1044322" y="604201"/>
                  </a:lnTo>
                  <a:lnTo>
                    <a:pt x="1010651" y="630316"/>
                  </a:lnTo>
                  <a:lnTo>
                    <a:pt x="973525" y="654352"/>
                  </a:lnTo>
                  <a:lnTo>
                    <a:pt x="933188" y="676150"/>
                  </a:lnTo>
                  <a:lnTo>
                    <a:pt x="889884" y="695554"/>
                  </a:lnTo>
                  <a:lnTo>
                    <a:pt x="843857" y="712406"/>
                  </a:lnTo>
                  <a:lnTo>
                    <a:pt x="795350" y="726547"/>
                  </a:lnTo>
                  <a:lnTo>
                    <a:pt x="744608" y="737820"/>
                  </a:lnTo>
                  <a:lnTo>
                    <a:pt x="691874" y="746068"/>
                  </a:lnTo>
                  <a:lnTo>
                    <a:pt x="637392" y="751132"/>
                  </a:lnTo>
                  <a:lnTo>
                    <a:pt x="581406" y="752856"/>
                  </a:lnTo>
                  <a:lnTo>
                    <a:pt x="525419" y="751132"/>
                  </a:lnTo>
                  <a:lnTo>
                    <a:pt x="470937" y="746068"/>
                  </a:lnTo>
                  <a:lnTo>
                    <a:pt x="418203" y="737820"/>
                  </a:lnTo>
                  <a:lnTo>
                    <a:pt x="367461" y="726547"/>
                  </a:lnTo>
                  <a:lnTo>
                    <a:pt x="318954" y="712406"/>
                  </a:lnTo>
                  <a:lnTo>
                    <a:pt x="272927" y="695554"/>
                  </a:lnTo>
                  <a:lnTo>
                    <a:pt x="229623" y="676150"/>
                  </a:lnTo>
                  <a:lnTo>
                    <a:pt x="189286" y="654352"/>
                  </a:lnTo>
                  <a:lnTo>
                    <a:pt x="152160" y="630316"/>
                  </a:lnTo>
                  <a:lnTo>
                    <a:pt x="118489" y="604201"/>
                  </a:lnTo>
                  <a:lnTo>
                    <a:pt x="88516" y="576165"/>
                  </a:lnTo>
                  <a:lnTo>
                    <a:pt x="62485" y="546365"/>
                  </a:lnTo>
                  <a:lnTo>
                    <a:pt x="40640" y="514958"/>
                  </a:lnTo>
                  <a:lnTo>
                    <a:pt x="10485" y="447959"/>
                  </a:lnTo>
                  <a:lnTo>
                    <a:pt x="0" y="376428"/>
                  </a:lnTo>
                  <a:close/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92746" y="4604639"/>
              <a:ext cx="1661795" cy="1426210"/>
            </a:xfrm>
            <a:custGeom>
              <a:avLst/>
              <a:gdLst/>
              <a:ahLst/>
              <a:cxnLst/>
              <a:rect l="l" t="t" r="r" b="b"/>
              <a:pathLst>
                <a:path w="1661795" h="1426210">
                  <a:moveTo>
                    <a:pt x="37210" y="1337271"/>
                  </a:moveTo>
                  <a:lnTo>
                    <a:pt x="0" y="1425587"/>
                  </a:lnTo>
                  <a:lnTo>
                    <a:pt x="92963" y="1402397"/>
                  </a:lnTo>
                  <a:lnTo>
                    <a:pt x="82341" y="1389989"/>
                  </a:lnTo>
                  <a:lnTo>
                    <a:pt x="63499" y="1389989"/>
                  </a:lnTo>
                  <a:lnTo>
                    <a:pt x="44957" y="1368272"/>
                  </a:lnTo>
                  <a:lnTo>
                    <a:pt x="55802" y="1358988"/>
                  </a:lnTo>
                  <a:lnTo>
                    <a:pt x="37210" y="1337271"/>
                  </a:lnTo>
                  <a:close/>
                </a:path>
                <a:path w="1661795" h="1426210">
                  <a:moveTo>
                    <a:pt x="55802" y="1358988"/>
                  </a:moveTo>
                  <a:lnTo>
                    <a:pt x="44957" y="1368272"/>
                  </a:lnTo>
                  <a:lnTo>
                    <a:pt x="63499" y="1389989"/>
                  </a:lnTo>
                  <a:lnTo>
                    <a:pt x="74372" y="1380680"/>
                  </a:lnTo>
                  <a:lnTo>
                    <a:pt x="55802" y="1358988"/>
                  </a:lnTo>
                  <a:close/>
                </a:path>
                <a:path w="1661795" h="1426210">
                  <a:moveTo>
                    <a:pt x="74372" y="1380680"/>
                  </a:moveTo>
                  <a:lnTo>
                    <a:pt x="63499" y="1389989"/>
                  </a:lnTo>
                  <a:lnTo>
                    <a:pt x="82341" y="1389989"/>
                  </a:lnTo>
                  <a:lnTo>
                    <a:pt x="74372" y="1380680"/>
                  </a:lnTo>
                  <a:close/>
                </a:path>
                <a:path w="1661795" h="1426210">
                  <a:moveTo>
                    <a:pt x="1643252" y="0"/>
                  </a:moveTo>
                  <a:lnTo>
                    <a:pt x="55802" y="1358988"/>
                  </a:lnTo>
                  <a:lnTo>
                    <a:pt x="74372" y="1380680"/>
                  </a:lnTo>
                  <a:lnTo>
                    <a:pt x="1661794" y="21590"/>
                  </a:lnTo>
                  <a:lnTo>
                    <a:pt x="16432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85961" y="2899917"/>
            <a:ext cx="1959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01065" algn="l"/>
                <a:tab pos="1123315" algn="l"/>
                <a:tab pos="1739264" algn="l"/>
              </a:tabLst>
            </a:pPr>
            <a:r>
              <a:rPr sz="1800" spc="-10" dirty="0">
                <a:latin typeface="Calibri"/>
                <a:cs typeface="Calibri"/>
              </a:rPr>
              <a:t>Chagua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majibu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40" dirty="0">
                <a:latin typeface="Calibri"/>
                <a:cs typeface="Calibri"/>
              </a:rPr>
              <a:t>ya </a:t>
            </a:r>
            <a:r>
              <a:rPr sz="1800" spc="-10" dirty="0">
                <a:latin typeface="Calibri"/>
                <a:cs typeface="Calibri"/>
              </a:rPr>
              <a:t>kuhusu</a:t>
            </a:r>
            <a:r>
              <a:rPr sz="1800" dirty="0">
                <a:latin typeface="Calibri"/>
                <a:cs typeface="Calibri"/>
              </a:rPr>
              <a:t>		</a:t>
            </a:r>
            <a:r>
              <a:rPr sz="1800" spc="-20" dirty="0">
                <a:latin typeface="Calibri"/>
                <a:cs typeface="Calibri"/>
              </a:rPr>
              <a:t>ikiwa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86897" y="2899917"/>
            <a:ext cx="91566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462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maswali umewahi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uraia,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5733" y="3449015"/>
            <a:ext cx="189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83005" algn="l"/>
              </a:tabLst>
            </a:pPr>
            <a:r>
              <a:rPr sz="1800" spc="-10" dirty="0">
                <a:latin typeface="Calibri"/>
                <a:cs typeface="Calibri"/>
              </a:rPr>
              <a:t>kushtakiwa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pamoja kisha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85733" y="4271975"/>
            <a:ext cx="125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Bofya</a:t>
            </a:r>
            <a:r>
              <a:rPr sz="18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Next-</a:t>
            </a:r>
            <a:r>
              <a:rPr sz="1800" b="1" spc="-50" dirty="0">
                <a:solidFill>
                  <a:srgbClr val="2E5496"/>
                </a:solidFill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89550" y="2130298"/>
            <a:ext cx="2137410" cy="273685"/>
            <a:chOff x="5289550" y="2130298"/>
            <a:chExt cx="2137410" cy="273685"/>
          </a:xfrm>
        </p:grpSpPr>
        <p:sp>
          <p:nvSpPr>
            <p:cNvPr id="12" name="object 12"/>
            <p:cNvSpPr/>
            <p:nvPr/>
          </p:nvSpPr>
          <p:spPr>
            <a:xfrm>
              <a:off x="5295900" y="2136648"/>
              <a:ext cx="2124710" cy="260985"/>
            </a:xfrm>
            <a:custGeom>
              <a:avLst/>
              <a:gdLst/>
              <a:ahLst/>
              <a:cxnLst/>
              <a:rect l="l" t="t" r="r" b="b"/>
              <a:pathLst>
                <a:path w="2124709" h="260985">
                  <a:moveTo>
                    <a:pt x="2124455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2124455" y="260603"/>
                  </a:lnTo>
                  <a:lnTo>
                    <a:pt x="212445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5900" y="2136648"/>
              <a:ext cx="2124710" cy="260985"/>
            </a:xfrm>
            <a:custGeom>
              <a:avLst/>
              <a:gdLst/>
              <a:ahLst/>
              <a:cxnLst/>
              <a:rect l="l" t="t" r="r" b="b"/>
              <a:pathLst>
                <a:path w="2124709" h="260985">
                  <a:moveTo>
                    <a:pt x="0" y="260603"/>
                  </a:moveTo>
                  <a:lnTo>
                    <a:pt x="2124456" y="260603"/>
                  </a:lnTo>
                  <a:lnTo>
                    <a:pt x="2124456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155" y="1417319"/>
            <a:ext cx="8098790" cy="5074920"/>
            <a:chOff x="105155" y="1417319"/>
            <a:chExt cx="8098790" cy="5074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5" y="1417319"/>
              <a:ext cx="8098535" cy="5074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49217" y="3254502"/>
              <a:ext cx="4144010" cy="3209925"/>
            </a:xfrm>
            <a:custGeom>
              <a:avLst/>
              <a:gdLst/>
              <a:ahLst/>
              <a:cxnLst/>
              <a:rect l="l" t="t" r="r" b="b"/>
              <a:pathLst>
                <a:path w="4144009" h="3209925">
                  <a:moveTo>
                    <a:pt x="0" y="3209544"/>
                  </a:moveTo>
                  <a:lnTo>
                    <a:pt x="4143755" y="3209544"/>
                  </a:lnTo>
                  <a:lnTo>
                    <a:pt x="4143755" y="0"/>
                  </a:lnTo>
                  <a:lnTo>
                    <a:pt x="0" y="0"/>
                  </a:lnTo>
                  <a:lnTo>
                    <a:pt x="0" y="320954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28488" y="1926336"/>
              <a:ext cx="2066925" cy="285115"/>
            </a:xfrm>
            <a:custGeom>
              <a:avLst/>
              <a:gdLst/>
              <a:ahLst/>
              <a:cxnLst/>
              <a:rect l="l" t="t" r="r" b="b"/>
              <a:pathLst>
                <a:path w="2066925" h="285114">
                  <a:moveTo>
                    <a:pt x="2066543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2066543" y="284988"/>
                  </a:lnTo>
                  <a:lnTo>
                    <a:pt x="206654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28488" y="1926336"/>
              <a:ext cx="2066925" cy="285115"/>
            </a:xfrm>
            <a:custGeom>
              <a:avLst/>
              <a:gdLst/>
              <a:ahLst/>
              <a:cxnLst/>
              <a:rect l="l" t="t" r="r" b="b"/>
              <a:pathLst>
                <a:path w="2066925" h="285114">
                  <a:moveTo>
                    <a:pt x="0" y="284988"/>
                  </a:moveTo>
                  <a:lnTo>
                    <a:pt x="2066544" y="284988"/>
                  </a:lnTo>
                  <a:lnTo>
                    <a:pt x="2066544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83473" y="1801114"/>
            <a:ext cx="3826510" cy="454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20" dirty="0">
                <a:latin typeface="Calibri"/>
                <a:cs typeface="Calibri"/>
              </a:rPr>
              <a:t>Kwa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ufasaha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jaza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jina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biashara </a:t>
            </a:r>
            <a:r>
              <a:rPr sz="1800" dirty="0">
                <a:latin typeface="Calibri"/>
                <a:cs typeface="Calibri"/>
              </a:rPr>
              <a:t>endapo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kampuni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jina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biashara </a:t>
            </a:r>
            <a:r>
              <a:rPr sz="1800" dirty="0">
                <a:latin typeface="Calibri"/>
                <a:cs typeface="Calibri"/>
              </a:rPr>
              <a:t>lililosajiliwa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rasmi.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Kama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hamna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rudia </a:t>
            </a:r>
            <a:r>
              <a:rPr sz="1800" dirty="0">
                <a:latin typeface="Calibri"/>
                <a:cs typeface="Calibri"/>
              </a:rPr>
              <a:t>majina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yako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kama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yanavyoonekana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TIN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Chagua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kundi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biashara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Chagua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biashara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Chagua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muda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leseni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unayoomba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(mfano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mwaka,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miaka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miaka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3)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Andika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TAX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CLEARANCE</a:t>
            </a:r>
            <a:endParaRPr sz="1800">
              <a:latin typeface="Calibri"/>
              <a:cs typeface="Calibri"/>
            </a:endParaRPr>
          </a:p>
          <a:p>
            <a:pPr marL="299085" marR="243204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Chagua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Kata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ambapo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biashara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yako </a:t>
            </a:r>
            <a:r>
              <a:rPr sz="1800" spc="-10" dirty="0">
                <a:latin typeface="Calibri"/>
                <a:cs typeface="Calibri"/>
              </a:rPr>
              <a:t>itakuwepo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Chagua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Mtaa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Andika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Andika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Plot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281305">
              <a:lnSpc>
                <a:spcPct val="100000"/>
              </a:lnSpc>
              <a:spcBef>
                <a:spcPts val="1045"/>
              </a:spcBef>
            </a:pPr>
            <a:r>
              <a:rPr sz="1800" b="1" dirty="0">
                <a:latin typeface="Calibri"/>
                <a:cs typeface="Calibri"/>
              </a:rPr>
              <a:t>Kisha,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bonyeza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Next-</a:t>
            </a:r>
            <a:r>
              <a:rPr sz="1800" b="1" spc="-50" dirty="0">
                <a:solidFill>
                  <a:srgbClr val="2E5496"/>
                </a:solidFill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8223" rIns="0" bIns="0" rtlCol="0">
            <a:spAutoFit/>
          </a:bodyPr>
          <a:lstStyle/>
          <a:p>
            <a:pPr marL="4413885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0020" y="1542288"/>
            <a:ext cx="8652510" cy="5166360"/>
            <a:chOff x="160020" y="1542288"/>
            <a:chExt cx="8652510" cy="5166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" y="1542288"/>
              <a:ext cx="7895844" cy="51663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15105" y="3400805"/>
              <a:ext cx="4144010" cy="3211195"/>
            </a:xfrm>
            <a:custGeom>
              <a:avLst/>
              <a:gdLst/>
              <a:ahLst/>
              <a:cxnLst/>
              <a:rect l="l" t="t" r="r" b="b"/>
              <a:pathLst>
                <a:path w="4144009" h="3211195">
                  <a:moveTo>
                    <a:pt x="0" y="3211068"/>
                  </a:moveTo>
                  <a:lnTo>
                    <a:pt x="4143755" y="3211068"/>
                  </a:lnTo>
                  <a:lnTo>
                    <a:pt x="4143755" y="0"/>
                  </a:lnTo>
                  <a:lnTo>
                    <a:pt x="0" y="0"/>
                  </a:lnTo>
                  <a:lnTo>
                    <a:pt x="0" y="321106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58862" y="4187951"/>
              <a:ext cx="1153795" cy="541020"/>
            </a:xfrm>
            <a:custGeom>
              <a:avLst/>
              <a:gdLst/>
              <a:ahLst/>
              <a:cxnLst/>
              <a:rect l="l" t="t" r="r" b="b"/>
              <a:pathLst>
                <a:path w="1153795" h="541020">
                  <a:moveTo>
                    <a:pt x="60197" y="462788"/>
                  </a:moveTo>
                  <a:lnTo>
                    <a:pt x="0" y="537337"/>
                  </a:lnTo>
                  <a:lnTo>
                    <a:pt x="95757" y="540766"/>
                  </a:lnTo>
                  <a:lnTo>
                    <a:pt x="86607" y="520700"/>
                  </a:lnTo>
                  <a:lnTo>
                    <a:pt x="70865" y="520700"/>
                  </a:lnTo>
                  <a:lnTo>
                    <a:pt x="59054" y="494665"/>
                  </a:lnTo>
                  <a:lnTo>
                    <a:pt x="72031" y="488736"/>
                  </a:lnTo>
                  <a:lnTo>
                    <a:pt x="60197" y="462788"/>
                  </a:lnTo>
                  <a:close/>
                </a:path>
                <a:path w="1153795" h="541020">
                  <a:moveTo>
                    <a:pt x="72031" y="488736"/>
                  </a:moveTo>
                  <a:lnTo>
                    <a:pt x="59054" y="494665"/>
                  </a:lnTo>
                  <a:lnTo>
                    <a:pt x="70865" y="520700"/>
                  </a:lnTo>
                  <a:lnTo>
                    <a:pt x="83892" y="514747"/>
                  </a:lnTo>
                  <a:lnTo>
                    <a:pt x="72031" y="488736"/>
                  </a:lnTo>
                  <a:close/>
                </a:path>
                <a:path w="1153795" h="541020">
                  <a:moveTo>
                    <a:pt x="83892" y="514747"/>
                  </a:moveTo>
                  <a:lnTo>
                    <a:pt x="70865" y="520700"/>
                  </a:lnTo>
                  <a:lnTo>
                    <a:pt x="86607" y="520700"/>
                  </a:lnTo>
                  <a:lnTo>
                    <a:pt x="83892" y="514747"/>
                  </a:lnTo>
                  <a:close/>
                </a:path>
                <a:path w="1153795" h="541020">
                  <a:moveTo>
                    <a:pt x="1141729" y="0"/>
                  </a:moveTo>
                  <a:lnTo>
                    <a:pt x="72031" y="488736"/>
                  </a:lnTo>
                  <a:lnTo>
                    <a:pt x="83892" y="514747"/>
                  </a:lnTo>
                  <a:lnTo>
                    <a:pt x="1153667" y="25907"/>
                  </a:lnTo>
                  <a:lnTo>
                    <a:pt x="11417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0952" y="2046731"/>
              <a:ext cx="2066925" cy="285115"/>
            </a:xfrm>
            <a:custGeom>
              <a:avLst/>
              <a:gdLst/>
              <a:ahLst/>
              <a:cxnLst/>
              <a:rect l="l" t="t" r="r" b="b"/>
              <a:pathLst>
                <a:path w="2066925" h="285114">
                  <a:moveTo>
                    <a:pt x="2066544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2066544" y="284988"/>
                  </a:lnTo>
                  <a:lnTo>
                    <a:pt x="206654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0952" y="2046731"/>
              <a:ext cx="2066925" cy="285115"/>
            </a:xfrm>
            <a:custGeom>
              <a:avLst/>
              <a:gdLst/>
              <a:ahLst/>
              <a:cxnLst/>
              <a:rect l="l" t="t" r="r" b="b"/>
              <a:pathLst>
                <a:path w="2066925" h="285114">
                  <a:moveTo>
                    <a:pt x="0" y="284988"/>
                  </a:moveTo>
                  <a:lnTo>
                    <a:pt x="2066544" y="284988"/>
                  </a:lnTo>
                  <a:lnTo>
                    <a:pt x="2066544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885681" y="3731132"/>
            <a:ext cx="3227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Mfano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muonekano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taarifa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biashara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zilizojazwa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23" y="1763267"/>
            <a:ext cx="8537575" cy="4887595"/>
            <a:chOff x="192023" y="1763267"/>
            <a:chExt cx="8537575" cy="4887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1763267"/>
              <a:ext cx="8537448" cy="48874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35018" y="2782061"/>
              <a:ext cx="4144010" cy="3209925"/>
            </a:xfrm>
            <a:custGeom>
              <a:avLst/>
              <a:gdLst/>
              <a:ahLst/>
              <a:cxnLst/>
              <a:rect l="l" t="t" r="r" b="b"/>
              <a:pathLst>
                <a:path w="4144009" h="3209925">
                  <a:moveTo>
                    <a:pt x="0" y="3209544"/>
                  </a:moveTo>
                  <a:lnTo>
                    <a:pt x="4143755" y="3209544"/>
                  </a:lnTo>
                  <a:lnTo>
                    <a:pt x="4143755" y="0"/>
                  </a:lnTo>
                  <a:lnTo>
                    <a:pt x="0" y="0"/>
                  </a:lnTo>
                  <a:lnTo>
                    <a:pt x="0" y="32095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17108" y="2237231"/>
              <a:ext cx="2162810" cy="274320"/>
            </a:xfrm>
            <a:custGeom>
              <a:avLst/>
              <a:gdLst/>
              <a:ahLst/>
              <a:cxnLst/>
              <a:rect l="l" t="t" r="r" b="b"/>
              <a:pathLst>
                <a:path w="2162809" h="274319">
                  <a:moveTo>
                    <a:pt x="2162556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162556" y="274320"/>
                  </a:lnTo>
                  <a:lnTo>
                    <a:pt x="2162556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7108" y="2237231"/>
              <a:ext cx="2162810" cy="274320"/>
            </a:xfrm>
            <a:custGeom>
              <a:avLst/>
              <a:gdLst/>
              <a:ahLst/>
              <a:cxnLst/>
              <a:rect l="l" t="t" r="r" b="b"/>
              <a:pathLst>
                <a:path w="2162809" h="274319">
                  <a:moveTo>
                    <a:pt x="0" y="274320"/>
                  </a:moveTo>
                  <a:lnTo>
                    <a:pt x="2162556" y="274320"/>
                  </a:lnTo>
                  <a:lnTo>
                    <a:pt x="2162556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98077" y="1922378"/>
            <a:ext cx="193167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593090" algn="l"/>
                <a:tab pos="1114425" algn="l"/>
                <a:tab pos="1711325" algn="l"/>
              </a:tabLst>
            </a:pPr>
            <a:r>
              <a:rPr sz="1800" spc="-25" dirty="0">
                <a:latin typeface="Calibri"/>
                <a:cs typeface="Calibri"/>
              </a:rPr>
              <a:t>Kwa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kila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aina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ya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982980" algn="l"/>
              </a:tabLst>
            </a:pPr>
            <a:r>
              <a:rPr sz="1800" spc="-10" dirty="0">
                <a:latin typeface="Calibri"/>
                <a:cs typeface="Calibri"/>
              </a:rPr>
              <a:t>mfumo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utakutaka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10341" y="1922378"/>
            <a:ext cx="814069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spc="-10" dirty="0">
                <a:latin typeface="Calibri"/>
                <a:cs typeface="Calibri"/>
              </a:rPr>
              <a:t>biashara</a:t>
            </a:r>
            <a:endParaRPr sz="18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kupakia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98077" y="2882265"/>
            <a:ext cx="292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8005" algn="l"/>
              </a:tabLst>
            </a:pPr>
            <a:r>
              <a:rPr sz="1800" spc="-10" dirty="0">
                <a:latin typeface="Calibri"/>
                <a:cs typeface="Calibri"/>
              </a:rPr>
              <a:t>viambatanisho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mbalimbali,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98077" y="3156585"/>
            <a:ext cx="2211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356360" algn="l"/>
                <a:tab pos="1621790" algn="l"/>
              </a:tabLst>
            </a:pPr>
            <a:r>
              <a:rPr sz="1800" spc="-10" dirty="0">
                <a:latin typeface="Calibri"/>
                <a:cs typeface="Calibri"/>
              </a:rPr>
              <a:t>hakikisha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unakuwa </a:t>
            </a:r>
            <a:r>
              <a:rPr sz="1800" spc="-10" dirty="0">
                <a:latin typeface="Calibri"/>
                <a:cs typeface="Calibri"/>
              </a:rPr>
              <a:t>viambatanisho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hivyo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53113" y="3156585"/>
            <a:ext cx="569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3690">
              <a:lnSpc>
                <a:spcPct val="15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na katika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98077" y="3980002"/>
            <a:ext cx="292544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mfumo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kielektoniki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lazima </a:t>
            </a:r>
            <a:r>
              <a:rPr sz="1800" dirty="0">
                <a:latin typeface="Calibri"/>
                <a:cs typeface="Calibri"/>
              </a:rPr>
              <a:t>viwe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fomati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PDF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ili </a:t>
            </a:r>
            <a:r>
              <a:rPr sz="1800" dirty="0">
                <a:latin typeface="Calibri"/>
                <a:cs typeface="Calibri"/>
              </a:rPr>
              <a:t>uweze</a:t>
            </a:r>
            <a:r>
              <a:rPr sz="1800" spc="28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kuvipakia</a:t>
            </a:r>
            <a:r>
              <a:rPr sz="1800" spc="285" dirty="0">
                <a:latin typeface="Calibri"/>
                <a:cs typeface="Calibri"/>
              </a:rPr>
              <a:t>    </a:t>
            </a:r>
            <a:r>
              <a:rPr sz="1800" spc="-20" dirty="0">
                <a:latin typeface="Calibri"/>
                <a:cs typeface="Calibri"/>
              </a:rPr>
              <a:t>kwenye </a:t>
            </a:r>
            <a:r>
              <a:rPr sz="1800" spc="-10" dirty="0">
                <a:latin typeface="Calibri"/>
                <a:cs typeface="Calibri"/>
              </a:rPr>
              <a:t>mfumo</a:t>
            </a:r>
            <a:endParaRPr sz="1800">
              <a:latin typeface="Calibri"/>
              <a:cs typeface="Calibri"/>
            </a:endParaRPr>
          </a:p>
          <a:p>
            <a:pPr marL="12700" marR="6350" algn="just">
              <a:lnSpc>
                <a:spcPct val="150000"/>
              </a:lnSpc>
            </a:pPr>
            <a:r>
              <a:rPr sz="1800" b="1" dirty="0">
                <a:latin typeface="Calibri"/>
                <a:cs typeface="Calibri"/>
              </a:rPr>
              <a:t>NB: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Ukubwa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viambatanisho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usizidi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MB.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779" y="1572766"/>
            <a:ext cx="7787640" cy="5179060"/>
            <a:chOff x="144779" y="1572766"/>
            <a:chExt cx="7787640" cy="5179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79" y="1572766"/>
              <a:ext cx="7787639" cy="51785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95900" y="2066544"/>
              <a:ext cx="2066925" cy="330835"/>
            </a:xfrm>
            <a:custGeom>
              <a:avLst/>
              <a:gdLst/>
              <a:ahLst/>
              <a:cxnLst/>
              <a:rect l="l" t="t" r="r" b="b"/>
              <a:pathLst>
                <a:path w="2066925" h="330835">
                  <a:moveTo>
                    <a:pt x="2066544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2066544" y="330708"/>
                  </a:lnTo>
                  <a:lnTo>
                    <a:pt x="206654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5900" y="2066544"/>
              <a:ext cx="2066925" cy="330835"/>
            </a:xfrm>
            <a:custGeom>
              <a:avLst/>
              <a:gdLst/>
              <a:ahLst/>
              <a:cxnLst/>
              <a:rect l="l" t="t" r="r" b="b"/>
              <a:pathLst>
                <a:path w="2066925" h="330835">
                  <a:moveTo>
                    <a:pt x="0" y="330708"/>
                  </a:moveTo>
                  <a:lnTo>
                    <a:pt x="2066544" y="330708"/>
                  </a:lnTo>
                  <a:lnTo>
                    <a:pt x="2066544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33409" y="2228215"/>
            <a:ext cx="374015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Baada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kujaza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taarifa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biashara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na </a:t>
            </a:r>
            <a:r>
              <a:rPr sz="1800" dirty="0">
                <a:latin typeface="Calibri"/>
                <a:cs typeface="Calibri"/>
              </a:rPr>
              <a:t>eneo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unaloenda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kufanyia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biashara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yako</a:t>
            </a:r>
            <a:endParaRPr sz="1800">
              <a:latin typeface="Calibri"/>
              <a:cs typeface="Calibri"/>
            </a:endParaRPr>
          </a:p>
          <a:p>
            <a:pPr marL="297815" marR="6350" indent="-285750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Pakia</a:t>
            </a:r>
            <a:r>
              <a:rPr sz="1800" spc="1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nyaraka</a:t>
            </a:r>
            <a:r>
              <a:rPr sz="1800" spc="1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mbalimbali</a:t>
            </a:r>
            <a:r>
              <a:rPr sz="1800" spc="200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kadri 	</a:t>
            </a:r>
            <a:r>
              <a:rPr sz="1800" dirty="0">
                <a:latin typeface="Calibri"/>
                <a:cs typeface="Calibri"/>
              </a:rPr>
              <a:t>zinavyohitajika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1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mfumo</a:t>
            </a:r>
            <a:r>
              <a:rPr sz="1800" spc="14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kwa 	</a:t>
            </a:r>
            <a:r>
              <a:rPr sz="1800" dirty="0">
                <a:latin typeface="Calibri"/>
                <a:cs typeface="Calibri"/>
              </a:rPr>
              <a:t>kubofya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neno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Choose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8450" marR="5080" indent="-286385" algn="just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Ukisha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bofya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tafuta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kifaa </a:t>
            </a:r>
            <a:r>
              <a:rPr sz="1800" dirty="0">
                <a:latin typeface="Calibri"/>
                <a:cs typeface="Calibri"/>
              </a:rPr>
              <a:t>chako</a:t>
            </a:r>
            <a:r>
              <a:rPr sz="1800" spc="32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ambapo</a:t>
            </a:r>
            <a:r>
              <a:rPr sz="1800" spc="320" dirty="0">
                <a:latin typeface="Calibri"/>
                <a:cs typeface="Calibri"/>
              </a:rPr>
              <a:t>    </a:t>
            </a:r>
            <a:r>
              <a:rPr sz="1800" spc="-10" dirty="0">
                <a:latin typeface="Calibri"/>
                <a:cs typeface="Calibri"/>
              </a:rPr>
              <a:t>viambatanisho umeviweka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kisha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pakia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nyaraka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moja </a:t>
            </a:r>
            <a:r>
              <a:rPr sz="1800" dirty="0">
                <a:latin typeface="Calibri"/>
                <a:cs typeface="Calibri"/>
              </a:rPr>
              <a:t>baada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nyingine.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latin typeface="Calibri"/>
                <a:cs typeface="Calibri"/>
              </a:rPr>
              <a:t>NB:</a:t>
            </a:r>
            <a:r>
              <a:rPr sz="1800" b="1" spc="47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Hakikisha</a:t>
            </a:r>
            <a:r>
              <a:rPr sz="1800" spc="48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nyaraka</a:t>
            </a:r>
            <a:r>
              <a:rPr sz="1800" spc="4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zako</a:t>
            </a:r>
            <a:r>
              <a:rPr sz="1800" spc="4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zinakuwa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katika</a:t>
            </a:r>
            <a:r>
              <a:rPr sz="1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fomati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ya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PDF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1836" y="1690116"/>
            <a:ext cx="7653655" cy="5070475"/>
            <a:chOff x="211836" y="1690116"/>
            <a:chExt cx="7653655" cy="5070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6" y="1690116"/>
              <a:ext cx="7653527" cy="50703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62727" y="2209800"/>
              <a:ext cx="2127885" cy="287020"/>
            </a:xfrm>
            <a:custGeom>
              <a:avLst/>
              <a:gdLst/>
              <a:ahLst/>
              <a:cxnLst/>
              <a:rect l="l" t="t" r="r" b="b"/>
              <a:pathLst>
                <a:path w="2127884" h="287019">
                  <a:moveTo>
                    <a:pt x="2127504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127504" y="286512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2727" y="2209800"/>
              <a:ext cx="2127885" cy="287020"/>
            </a:xfrm>
            <a:custGeom>
              <a:avLst/>
              <a:gdLst/>
              <a:ahLst/>
              <a:cxnLst/>
              <a:rect l="l" t="t" r="r" b="b"/>
              <a:pathLst>
                <a:path w="2127884" h="287019">
                  <a:moveTo>
                    <a:pt x="0" y="286512"/>
                  </a:moveTo>
                  <a:lnTo>
                    <a:pt x="2127504" y="286512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33409" y="2228215"/>
            <a:ext cx="32169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07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Baada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kupakia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viambatanisho hivyo:</a:t>
            </a:r>
            <a:endParaRPr sz="1800">
              <a:latin typeface="Calibri"/>
              <a:cs typeface="Calibri"/>
            </a:endParaRPr>
          </a:p>
          <a:p>
            <a:pPr marL="297815" marR="5080" indent="-285750" algn="just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Mfumo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utakuonyesha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muda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na 	</a:t>
            </a:r>
            <a:r>
              <a:rPr sz="1800" dirty="0">
                <a:latin typeface="Calibri"/>
                <a:cs typeface="Calibri"/>
              </a:rPr>
              <a:t>tarehe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ambapo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viambatanisho 	vimepakiwa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33409" y="3599510"/>
            <a:ext cx="2094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1324610" algn="l"/>
              </a:tabLst>
            </a:pPr>
            <a:r>
              <a:rPr sz="1800" spc="-10" dirty="0">
                <a:latin typeface="Calibri"/>
                <a:cs typeface="Calibri"/>
              </a:rPr>
              <a:t>Mfumo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utakupa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kuondoa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98914" y="3874389"/>
            <a:ext cx="138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kiambatanisho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38741" y="3599510"/>
            <a:ext cx="1118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882015" algn="l"/>
              </a:tabLst>
            </a:pPr>
            <a:r>
              <a:rPr sz="1800" spc="-10" dirty="0">
                <a:latin typeface="Calibri"/>
                <a:cs typeface="Calibri"/>
              </a:rPr>
              <a:t>nafasi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ya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kama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33486" y="4148708"/>
            <a:ext cx="35229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umekosea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kwa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Delete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1009015" algn="l"/>
                <a:tab pos="1801495" algn="l"/>
                <a:tab pos="2388870" algn="l"/>
                <a:tab pos="2964815" algn="l"/>
              </a:tabLst>
            </a:pPr>
            <a:r>
              <a:rPr sz="1800" spc="-20" dirty="0">
                <a:latin typeface="Calibri"/>
                <a:cs typeface="Calibri"/>
              </a:rPr>
              <a:t>Kama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taarifa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zote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zipo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sahihi </a:t>
            </a:r>
            <a:r>
              <a:rPr sz="1800" dirty="0">
                <a:latin typeface="Calibri"/>
                <a:cs typeface="Calibri"/>
              </a:rPr>
              <a:t>bofya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Next-</a:t>
            </a:r>
            <a:r>
              <a:rPr sz="1800" b="1" spc="-50" dirty="0">
                <a:solidFill>
                  <a:srgbClr val="2E5496"/>
                </a:solidFill>
                <a:latin typeface="Calibri"/>
                <a:cs typeface="Calibri"/>
              </a:rPr>
              <a:t>&gt;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207" y="1520952"/>
            <a:ext cx="8697595" cy="5145405"/>
            <a:chOff x="140207" y="1520952"/>
            <a:chExt cx="8697595" cy="5145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1520952"/>
              <a:ext cx="8697468" cy="51450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84163" y="2017776"/>
              <a:ext cx="2211705" cy="273050"/>
            </a:xfrm>
            <a:custGeom>
              <a:avLst/>
              <a:gdLst/>
              <a:ahLst/>
              <a:cxnLst/>
              <a:rect l="l" t="t" r="r" b="b"/>
              <a:pathLst>
                <a:path w="2211704" h="273050">
                  <a:moveTo>
                    <a:pt x="2211324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2211324" y="272796"/>
                  </a:lnTo>
                  <a:lnTo>
                    <a:pt x="2211324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4163" y="2017776"/>
              <a:ext cx="2211705" cy="273050"/>
            </a:xfrm>
            <a:custGeom>
              <a:avLst/>
              <a:gdLst/>
              <a:ahLst/>
              <a:cxnLst/>
              <a:rect l="l" t="t" r="r" b="b"/>
              <a:pathLst>
                <a:path w="2211704" h="273050">
                  <a:moveTo>
                    <a:pt x="0" y="272796"/>
                  </a:moveTo>
                  <a:lnTo>
                    <a:pt x="2211324" y="272796"/>
                  </a:lnTo>
                  <a:lnTo>
                    <a:pt x="2211324" y="0"/>
                  </a:lnTo>
                  <a:lnTo>
                    <a:pt x="0" y="0"/>
                  </a:lnTo>
                  <a:lnTo>
                    <a:pt x="0" y="272796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21826" y="1906270"/>
            <a:ext cx="2826385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15340" algn="l"/>
                <a:tab pos="1766570" algn="l"/>
                <a:tab pos="2420620" algn="l"/>
              </a:tabLst>
            </a:pPr>
            <a:r>
              <a:rPr sz="1800" spc="-10" dirty="0">
                <a:latin typeface="Calibri"/>
                <a:cs typeface="Calibri"/>
              </a:rPr>
              <a:t>Hakiki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taaarifa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zako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35" dirty="0">
                <a:latin typeface="Calibri"/>
                <a:cs typeface="Calibri"/>
              </a:rPr>
              <a:t>zote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vipengele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vifuatavyo:−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Application</a:t>
            </a:r>
            <a:r>
              <a:rPr sz="1800" b="1" spc="-95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Details</a:t>
            </a:r>
            <a:endParaRPr sz="1800">
              <a:latin typeface="Calibri"/>
              <a:cs typeface="Calibri"/>
            </a:endParaRPr>
          </a:p>
          <a:p>
            <a:pPr marL="355600" marR="76898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Principal</a:t>
            </a:r>
            <a:r>
              <a:rPr sz="1800" b="1" spc="-30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Business Information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Business</a:t>
            </a:r>
            <a:r>
              <a:rPr sz="1800" b="1" spc="-25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Contact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License</a:t>
            </a:r>
            <a:r>
              <a:rPr sz="1800" b="1" spc="-50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Issuing</a:t>
            </a:r>
            <a:r>
              <a:rPr sz="1800" b="1" spc="-25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Authority</a:t>
            </a:r>
            <a:endParaRPr sz="1800">
              <a:latin typeface="Calibri"/>
              <a:cs typeface="Calibri"/>
            </a:endParaRPr>
          </a:p>
          <a:p>
            <a:pPr marL="299085" marR="236220" lvl="1" indent="-28702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Kama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taarifa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zote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zipo </a:t>
            </a:r>
            <a:r>
              <a:rPr sz="1800" dirty="0">
                <a:latin typeface="Calibri"/>
                <a:cs typeface="Calibri"/>
              </a:rPr>
              <a:t>sahihi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bofya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kitufe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cha </a:t>
            </a:r>
            <a:r>
              <a:rPr sz="2000" b="1" spc="-35" dirty="0">
                <a:solidFill>
                  <a:srgbClr val="220592"/>
                </a:solidFill>
                <a:latin typeface="Calibri"/>
                <a:cs typeface="Calibri"/>
              </a:rPr>
              <a:t>SAVE</a:t>
            </a:r>
            <a:r>
              <a:rPr sz="2000" b="1" spc="-80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kuweza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kutuma </a:t>
            </a:r>
            <a:r>
              <a:rPr sz="1800" dirty="0">
                <a:latin typeface="Calibri"/>
                <a:cs typeface="Calibri"/>
              </a:rPr>
              <a:t>taarifa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zako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Halmashauri </a:t>
            </a:r>
            <a:r>
              <a:rPr sz="1800" dirty="0">
                <a:latin typeface="Calibri"/>
                <a:cs typeface="Calibri"/>
              </a:rPr>
              <a:t>kwa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hatua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zinazofuata.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270" rIns="0" bIns="0" rtlCol="0">
            <a:spAutoFit/>
          </a:bodyPr>
          <a:lstStyle/>
          <a:p>
            <a:pPr marL="4385310" marR="5080" indent="-2879725">
              <a:lnSpc>
                <a:spcPts val="3400"/>
              </a:lnSpc>
              <a:spcBef>
                <a:spcPts val="585"/>
              </a:spcBef>
            </a:pPr>
            <a:r>
              <a:rPr spc="225" dirty="0"/>
              <a:t>JINSI</a:t>
            </a:r>
            <a:r>
              <a:rPr spc="1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10" dirty="0"/>
              <a:t>KUOMBA</a:t>
            </a:r>
            <a:r>
              <a:rPr spc="-20" dirty="0"/>
              <a:t> </a:t>
            </a:r>
            <a:r>
              <a:rPr spc="114" dirty="0"/>
              <a:t>LESENI</a:t>
            </a:r>
            <a:r>
              <a:rPr spc="20" dirty="0"/>
              <a:t> </a:t>
            </a:r>
            <a:r>
              <a:rPr spc="120" dirty="0"/>
              <a:t>YA</a:t>
            </a:r>
            <a:r>
              <a:rPr spc="15" dirty="0"/>
              <a:t> </a:t>
            </a:r>
            <a:r>
              <a:rPr spc="210" dirty="0"/>
              <a:t>BIASHARA </a:t>
            </a:r>
            <a:r>
              <a:rPr spc="65" dirty="0"/>
              <a:t>MTANDAONI…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2692" y="1447800"/>
            <a:ext cx="8776970" cy="5335905"/>
            <a:chOff x="202692" y="1447800"/>
            <a:chExt cx="8776970" cy="5335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2" y="1447800"/>
              <a:ext cx="8776716" cy="53355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15583" y="1973580"/>
              <a:ext cx="2365375" cy="307975"/>
            </a:xfrm>
            <a:custGeom>
              <a:avLst/>
              <a:gdLst/>
              <a:ahLst/>
              <a:cxnLst/>
              <a:rect l="l" t="t" r="r" b="b"/>
              <a:pathLst>
                <a:path w="2365375" h="307975">
                  <a:moveTo>
                    <a:pt x="2365248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365248" y="307848"/>
                  </a:lnTo>
                  <a:lnTo>
                    <a:pt x="236524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15583" y="1973580"/>
              <a:ext cx="2365375" cy="307975"/>
            </a:xfrm>
            <a:custGeom>
              <a:avLst/>
              <a:gdLst/>
              <a:ahLst/>
              <a:cxnLst/>
              <a:rect l="l" t="t" r="r" b="b"/>
              <a:pathLst>
                <a:path w="2365375" h="307975">
                  <a:moveTo>
                    <a:pt x="0" y="307848"/>
                  </a:moveTo>
                  <a:lnTo>
                    <a:pt x="2365248" y="307848"/>
                  </a:lnTo>
                  <a:lnTo>
                    <a:pt x="2365248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75521" y="1991359"/>
            <a:ext cx="285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1783714" algn="l"/>
                <a:tab pos="2445385" algn="l"/>
              </a:tabLst>
            </a:pPr>
            <a:r>
              <a:rPr sz="1800" spc="-10" dirty="0">
                <a:latin typeface="Calibri"/>
                <a:cs typeface="Calibri"/>
              </a:rPr>
              <a:t>Hakiki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taaarifa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zako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30" dirty="0">
                <a:latin typeface="Calibri"/>
                <a:cs typeface="Calibri"/>
              </a:rPr>
              <a:t>zote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vipengele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vifauatavyo:−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89425" y="3088335"/>
            <a:ext cx="841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Business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5750" y="2814320"/>
            <a:ext cx="27254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Application</a:t>
            </a:r>
            <a:r>
              <a:rPr sz="1800" b="1" spc="-85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Details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Principal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 startAt="3"/>
              <a:tabLst>
                <a:tab pos="354965" algn="l"/>
              </a:tabLst>
            </a:pP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Business</a:t>
            </a:r>
            <a:r>
              <a:rPr sz="1800" b="1" spc="-15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Contact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 startAt="3"/>
              <a:tabLst>
                <a:tab pos="354965" algn="l"/>
              </a:tabLst>
            </a:pP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License</a:t>
            </a:r>
            <a:r>
              <a:rPr sz="1800" b="1" spc="-45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0592"/>
                </a:solidFill>
                <a:latin typeface="Calibri"/>
                <a:cs typeface="Calibri"/>
              </a:rPr>
              <a:t>Issuing</a:t>
            </a:r>
            <a:r>
              <a:rPr sz="1800" b="1" spc="-20" dirty="0">
                <a:solidFill>
                  <a:srgbClr val="2205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0592"/>
                </a:solidFill>
                <a:latin typeface="Calibri"/>
                <a:cs typeface="Calibri"/>
              </a:rPr>
              <a:t>Authority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95306" y="4460494"/>
            <a:ext cx="1833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769" algn="l"/>
                <a:tab pos="1436370" algn="l"/>
              </a:tabLst>
            </a:pPr>
            <a:r>
              <a:rPr sz="1800" spc="-10" dirty="0">
                <a:latin typeface="Calibri"/>
                <a:cs typeface="Calibri"/>
              </a:rPr>
              <a:t>taarifa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zote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zipo</a:t>
            </a:r>
            <a:endParaRPr sz="1800">
              <a:latin typeface="Calibri"/>
              <a:cs typeface="Calibri"/>
            </a:endParaRPr>
          </a:p>
          <a:p>
            <a:pPr marL="29209">
              <a:lnSpc>
                <a:spcPct val="100000"/>
              </a:lnSpc>
              <a:tabLst>
                <a:tab pos="758190" algn="l"/>
                <a:tab pos="1494155" algn="l"/>
              </a:tabLst>
            </a:pPr>
            <a:r>
              <a:rPr sz="1800" spc="-10" dirty="0">
                <a:latin typeface="Calibri"/>
                <a:cs typeface="Calibri"/>
              </a:rPr>
              <a:t>bofya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kitufe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cha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5014" y="5033898"/>
            <a:ext cx="1884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405" algn="l"/>
                <a:tab pos="1162050" algn="l"/>
              </a:tabLst>
            </a:pPr>
            <a:r>
              <a:rPr sz="1800" spc="-25" dirty="0">
                <a:latin typeface="Calibri"/>
                <a:cs typeface="Calibri"/>
              </a:rPr>
              <a:t>ili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kuweza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kutuma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75750" y="4460494"/>
            <a:ext cx="91059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9055" indent="-28575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20" dirty="0">
                <a:latin typeface="Calibri"/>
                <a:cs typeface="Calibri"/>
              </a:rPr>
              <a:t>Kama 	</a:t>
            </a:r>
            <a:r>
              <a:rPr sz="1800" spc="-10" dirty="0">
                <a:latin typeface="Calibri"/>
                <a:cs typeface="Calibri"/>
              </a:rPr>
              <a:t>sahihi 	</a:t>
            </a:r>
            <a:r>
              <a:rPr sz="2000" b="1" spc="-25" dirty="0">
                <a:solidFill>
                  <a:srgbClr val="220592"/>
                </a:solidFill>
                <a:latin typeface="Calibri"/>
                <a:cs typeface="Calibri"/>
              </a:rPr>
              <a:t>SAVE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taarifa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41254" y="5314391"/>
            <a:ext cx="1788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060" algn="l"/>
              </a:tabLst>
            </a:pPr>
            <a:r>
              <a:rPr sz="1800" spc="-20" dirty="0">
                <a:latin typeface="Calibri"/>
                <a:cs typeface="Calibri"/>
              </a:rPr>
              <a:t>zako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Halmashauri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2643" y="5588711"/>
            <a:ext cx="2156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kwa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hatua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zinazofuata.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976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95"/>
              </a:spcBef>
            </a:pPr>
            <a:r>
              <a:rPr sz="2800" spc="200" dirty="0"/>
              <a:t>JINSI</a:t>
            </a:r>
            <a:r>
              <a:rPr sz="2800" spc="20" dirty="0"/>
              <a:t> </a:t>
            </a:r>
            <a:r>
              <a:rPr sz="2800" spc="105" dirty="0"/>
              <a:t>YA</a:t>
            </a:r>
            <a:r>
              <a:rPr sz="2800" spc="10" dirty="0"/>
              <a:t> </a:t>
            </a:r>
            <a:r>
              <a:rPr sz="2800" spc="90" dirty="0"/>
              <a:t>KUOMBA</a:t>
            </a:r>
            <a:r>
              <a:rPr sz="2800" spc="30" dirty="0"/>
              <a:t> </a:t>
            </a:r>
            <a:r>
              <a:rPr sz="2800" spc="100" dirty="0"/>
              <a:t>LESENI</a:t>
            </a:r>
            <a:r>
              <a:rPr sz="2800" spc="30" dirty="0"/>
              <a:t> </a:t>
            </a:r>
            <a:r>
              <a:rPr sz="2800" spc="105" dirty="0"/>
              <a:t>YA</a:t>
            </a:r>
            <a:r>
              <a:rPr sz="2800" spc="15" dirty="0"/>
              <a:t> </a:t>
            </a:r>
            <a:r>
              <a:rPr sz="2800" spc="185" dirty="0"/>
              <a:t>BIASHARA</a:t>
            </a:r>
            <a:r>
              <a:rPr sz="2800" spc="20" dirty="0"/>
              <a:t> </a:t>
            </a:r>
            <a:r>
              <a:rPr sz="2800" spc="45" dirty="0"/>
              <a:t>MTANDAONI…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0103" y="1849924"/>
            <a:ext cx="110585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MT"/>
                <a:cs typeface="Arial MT"/>
              </a:rPr>
              <a:t>Baada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kuwasilisha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maombi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yako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Maafisa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watayaona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maombi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yako </a:t>
            </a:r>
            <a:r>
              <a:rPr sz="2800" dirty="0">
                <a:latin typeface="Arial MT"/>
                <a:cs typeface="Arial MT"/>
              </a:rPr>
              <a:t>na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kufanya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mambo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yafuatayo: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103" y="3258242"/>
            <a:ext cx="8435975" cy="168528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90"/>
              </a:spcBef>
              <a:buChar char="•"/>
              <a:tabLst>
                <a:tab pos="240665" algn="l"/>
              </a:tabLst>
            </a:pPr>
            <a:r>
              <a:rPr sz="2800" dirty="0">
                <a:latin typeface="Arial MT"/>
                <a:cs typeface="Arial MT"/>
              </a:rPr>
              <a:t>Ukaguzi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nyaraka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kama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zipo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sahihi</a:t>
            </a:r>
            <a:endParaRPr sz="28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000"/>
              </a:spcBef>
              <a:buChar char="•"/>
              <a:tabLst>
                <a:tab pos="240029" algn="l"/>
              </a:tabLst>
            </a:pPr>
            <a:r>
              <a:rPr sz="2800" dirty="0">
                <a:latin typeface="Arial MT"/>
                <a:cs typeface="Arial MT"/>
              </a:rPr>
              <a:t>Kuangalia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usahihi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katika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ujazwaji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fomu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yako</a:t>
            </a:r>
            <a:endParaRPr sz="28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Char char="•"/>
              <a:tabLst>
                <a:tab pos="240665" algn="l"/>
                <a:tab pos="1564005" algn="l"/>
                <a:tab pos="2236470" algn="l"/>
                <a:tab pos="3065145" algn="l"/>
                <a:tab pos="3914140" algn="l"/>
                <a:tab pos="5870575" algn="l"/>
                <a:tab pos="6562090" algn="l"/>
              </a:tabLst>
            </a:pPr>
            <a:r>
              <a:rPr sz="2800" spc="-10" dirty="0">
                <a:latin typeface="Arial MT"/>
                <a:cs typeface="Arial MT"/>
              </a:rPr>
              <a:t>Baada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ya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kila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kitu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kukamilika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na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kukubaliwa,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6604" y="4491609"/>
            <a:ext cx="1111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mfumo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59332" y="4491609"/>
            <a:ext cx="1291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utakupa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40928" y="4918429"/>
            <a:ext cx="2312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68120" algn="l"/>
              </a:tabLst>
            </a:pPr>
            <a:r>
              <a:rPr sz="2800" spc="-10" dirty="0">
                <a:latin typeface="Arial MT"/>
                <a:cs typeface="Arial MT"/>
              </a:rPr>
              <a:t>utalipia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kisha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008" y="4918429"/>
            <a:ext cx="85413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477135" algn="l"/>
                <a:tab pos="3181350" algn="l"/>
                <a:tab pos="4557395" algn="l"/>
                <a:tab pos="6151880" algn="l"/>
                <a:tab pos="8131809" algn="l"/>
              </a:tabLst>
            </a:pPr>
            <a:r>
              <a:rPr sz="2800" spc="-10" dirty="0">
                <a:latin typeface="Arial MT"/>
                <a:cs typeface="Arial MT"/>
              </a:rPr>
              <a:t>kumbukumbu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ya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malipo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“Control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number”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na </a:t>
            </a:r>
            <a:r>
              <a:rPr sz="2800" dirty="0">
                <a:latin typeface="Arial MT"/>
                <a:cs typeface="Arial MT"/>
              </a:rPr>
              <a:t>utachapisha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“Print”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leseni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yako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katika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mfumo.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347" rIns="0" bIns="0" rtlCol="0">
            <a:spAutoFit/>
          </a:bodyPr>
          <a:lstStyle/>
          <a:p>
            <a:pPr marL="1422400">
              <a:lnSpc>
                <a:spcPct val="100000"/>
              </a:lnSpc>
              <a:spcBef>
                <a:spcPts val="105"/>
              </a:spcBef>
            </a:pPr>
            <a:r>
              <a:rPr spc="229" dirty="0"/>
              <a:t>JINSI</a:t>
            </a:r>
            <a:r>
              <a:rPr spc="5" dirty="0"/>
              <a:t> </a:t>
            </a:r>
            <a:r>
              <a:rPr spc="125" dirty="0"/>
              <a:t>YA</a:t>
            </a:r>
            <a:r>
              <a:rPr spc="10" dirty="0"/>
              <a:t> </a:t>
            </a:r>
            <a:r>
              <a:rPr spc="200" dirty="0"/>
              <a:t>KUPAKUA</a:t>
            </a:r>
            <a:r>
              <a:rPr spc="-10" dirty="0"/>
              <a:t> </a:t>
            </a:r>
            <a:r>
              <a:rPr spc="110" dirty="0"/>
              <a:t>LESENI</a:t>
            </a:r>
            <a:r>
              <a:rPr spc="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204" dirty="0"/>
              <a:t>BIASHARA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068" y="1520952"/>
            <a:ext cx="9125585" cy="5204460"/>
            <a:chOff x="163068" y="1520952"/>
            <a:chExt cx="9125585" cy="5204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1520952"/>
              <a:ext cx="8720328" cy="52044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69898" y="2076830"/>
              <a:ext cx="7818755" cy="382905"/>
            </a:xfrm>
            <a:custGeom>
              <a:avLst/>
              <a:gdLst/>
              <a:ahLst/>
              <a:cxnLst/>
              <a:rect l="l" t="t" r="r" b="b"/>
              <a:pathLst>
                <a:path w="7818755" h="382905">
                  <a:moveTo>
                    <a:pt x="86276" y="28545"/>
                  </a:moveTo>
                  <a:lnTo>
                    <a:pt x="85049" y="57116"/>
                  </a:lnTo>
                  <a:lnTo>
                    <a:pt x="7817358" y="382397"/>
                  </a:lnTo>
                  <a:lnTo>
                    <a:pt x="7818628" y="353822"/>
                  </a:lnTo>
                  <a:lnTo>
                    <a:pt x="86276" y="28545"/>
                  </a:lnTo>
                  <a:close/>
                </a:path>
                <a:path w="7818755" h="382905">
                  <a:moveTo>
                    <a:pt x="87502" y="0"/>
                  </a:moveTo>
                  <a:lnTo>
                    <a:pt x="0" y="39243"/>
                  </a:lnTo>
                  <a:lnTo>
                    <a:pt x="83819" y="85725"/>
                  </a:lnTo>
                  <a:lnTo>
                    <a:pt x="85049" y="57116"/>
                  </a:lnTo>
                  <a:lnTo>
                    <a:pt x="70738" y="56515"/>
                  </a:lnTo>
                  <a:lnTo>
                    <a:pt x="71881" y="27940"/>
                  </a:lnTo>
                  <a:lnTo>
                    <a:pt x="86302" y="27940"/>
                  </a:lnTo>
                  <a:lnTo>
                    <a:pt x="87502" y="0"/>
                  </a:lnTo>
                  <a:close/>
                </a:path>
                <a:path w="7818755" h="382905">
                  <a:moveTo>
                    <a:pt x="71881" y="27940"/>
                  </a:moveTo>
                  <a:lnTo>
                    <a:pt x="70738" y="56515"/>
                  </a:lnTo>
                  <a:lnTo>
                    <a:pt x="85049" y="57116"/>
                  </a:lnTo>
                  <a:lnTo>
                    <a:pt x="86276" y="28545"/>
                  </a:lnTo>
                  <a:lnTo>
                    <a:pt x="71881" y="27940"/>
                  </a:lnTo>
                  <a:close/>
                </a:path>
                <a:path w="7818755" h="382905">
                  <a:moveTo>
                    <a:pt x="86302" y="27940"/>
                  </a:moveTo>
                  <a:lnTo>
                    <a:pt x="71881" y="27940"/>
                  </a:lnTo>
                  <a:lnTo>
                    <a:pt x="86276" y="28545"/>
                  </a:lnTo>
                  <a:lnTo>
                    <a:pt x="86302" y="279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66884" y="2308352"/>
            <a:ext cx="237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Bonyeza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neno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Leseni</a:t>
            </a:r>
            <a:r>
              <a:rPr sz="1800" b="1" spc="28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ya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72978" y="2582671"/>
            <a:ext cx="1164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2610" algn="l"/>
              </a:tabLst>
            </a:pPr>
            <a:r>
              <a:rPr sz="1800" spc="-25" dirty="0">
                <a:latin typeface="Calibri"/>
                <a:cs typeface="Calibri"/>
              </a:rPr>
              <a:t>ili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uweze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4690" y="2856991"/>
            <a:ext cx="1189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“</a:t>
            </a:r>
            <a:r>
              <a:rPr sz="1800" b="1" spc="-10" dirty="0">
                <a:latin typeface="Calibri"/>
                <a:cs typeface="Calibri"/>
              </a:rPr>
              <a:t>Download</a:t>
            </a:r>
            <a:r>
              <a:rPr sz="1800" spc="-10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7113" y="2582671"/>
            <a:ext cx="1040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Biashara </a:t>
            </a:r>
            <a:r>
              <a:rPr sz="1800" spc="-10" dirty="0">
                <a:latin typeface="Calibri"/>
                <a:cs typeface="Calibri"/>
              </a:rPr>
              <a:t>kupakua </a:t>
            </a:r>
            <a:r>
              <a:rPr sz="1800" dirty="0">
                <a:latin typeface="Calibri"/>
                <a:cs typeface="Calibri"/>
              </a:rPr>
              <a:t>leseni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yako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1068336"/>
            <a:ext cx="7760208" cy="5658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977" y="533222"/>
            <a:ext cx="7406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65" dirty="0"/>
              <a:t>KUJISAJILI</a:t>
            </a:r>
            <a:r>
              <a:rPr sz="2800" spc="35" dirty="0"/>
              <a:t> </a:t>
            </a:r>
            <a:r>
              <a:rPr sz="2800" spc="145" dirty="0"/>
              <a:t>KATIKA</a:t>
            </a:r>
            <a:r>
              <a:rPr sz="2800" dirty="0"/>
              <a:t> MFUMO</a:t>
            </a:r>
            <a:r>
              <a:rPr sz="2800" spc="20" dirty="0"/>
              <a:t> </a:t>
            </a:r>
            <a:r>
              <a:rPr sz="2800" spc="70" dirty="0"/>
              <a:t>WA</a:t>
            </a:r>
            <a:r>
              <a:rPr sz="2800" spc="10" dirty="0"/>
              <a:t> </a:t>
            </a:r>
            <a:r>
              <a:rPr sz="2800" spc="125" dirty="0"/>
              <a:t>TAUSI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998079" y="974217"/>
            <a:ext cx="400177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Mfumo</a:t>
            </a:r>
            <a:r>
              <a:rPr sz="1800" spc="1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13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njia</a:t>
            </a:r>
            <a:r>
              <a:rPr sz="1800" spc="1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kuu</a:t>
            </a:r>
            <a:r>
              <a:rPr sz="1800" spc="1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mbili</a:t>
            </a:r>
            <a:r>
              <a:rPr sz="1800" spc="1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14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kujisajili </a:t>
            </a:r>
            <a:r>
              <a:rPr sz="1800" dirty="0">
                <a:latin typeface="Calibri"/>
                <a:cs typeface="Calibri"/>
              </a:rPr>
              <a:t>hivyo</a:t>
            </a:r>
            <a:r>
              <a:rPr sz="1800" spc="3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mtumijiaji</a:t>
            </a:r>
            <a:r>
              <a:rPr sz="1800" spc="3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atachagua</a:t>
            </a:r>
            <a:r>
              <a:rPr sz="1800" spc="3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njia</a:t>
            </a:r>
            <a:r>
              <a:rPr sz="1800" spc="330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moja </a:t>
            </a:r>
            <a:r>
              <a:rPr sz="1800" spc="-10" dirty="0">
                <a:latin typeface="Calibri"/>
                <a:cs typeface="Calibri"/>
              </a:rPr>
              <a:t>wapo.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8079" y="2208199"/>
            <a:ext cx="400050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502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25" dirty="0">
                <a:latin typeface="Calibri"/>
                <a:cs typeface="Calibri"/>
              </a:rPr>
              <a:t>1.</a:t>
            </a:r>
            <a:r>
              <a:rPr sz="1800" b="1" dirty="0">
                <a:latin typeface="Calibri"/>
                <a:cs typeface="Calibri"/>
              </a:rPr>
              <a:t>	Njia</a:t>
            </a:r>
            <a:r>
              <a:rPr sz="1800" b="1" spc="4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ya</a:t>
            </a:r>
            <a:r>
              <a:rPr sz="1800" b="1" spc="409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kutumia</a:t>
            </a:r>
            <a:r>
              <a:rPr sz="1800" b="1" spc="409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maswali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njia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hii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ya </a:t>
            </a:r>
            <a:r>
              <a:rPr sz="1800" dirty="0">
                <a:latin typeface="Calibri"/>
                <a:cs typeface="Calibri"/>
              </a:rPr>
              <a:t>kwanza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itakutaka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kujibu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kwa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usahihi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0979" y="3032074"/>
            <a:ext cx="3656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932815" algn="l"/>
                <a:tab pos="1757680" algn="l"/>
                <a:tab pos="2647315" algn="l"/>
                <a:tab pos="3045460" algn="l"/>
              </a:tabLst>
            </a:pPr>
            <a:r>
              <a:rPr sz="1800" spc="-10" dirty="0">
                <a:latin typeface="Calibri"/>
                <a:cs typeface="Calibri"/>
              </a:rPr>
              <a:t>maswali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yanayo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husiana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na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taarifa </a:t>
            </a:r>
            <a:r>
              <a:rPr sz="1800" dirty="0">
                <a:latin typeface="Calibri"/>
                <a:cs typeface="Calibri"/>
              </a:rPr>
              <a:t>zako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NIDA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endapo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utafanikiwa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8079" y="3854277"/>
            <a:ext cx="4001770" cy="29070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85"/>
              </a:spcBef>
              <a:tabLst>
                <a:tab pos="1372870" algn="l"/>
                <a:tab pos="2197735" algn="l"/>
                <a:tab pos="3313429" algn="l"/>
              </a:tabLst>
            </a:pPr>
            <a:r>
              <a:rPr sz="1800" spc="-10" dirty="0">
                <a:latin typeface="Calibri"/>
                <a:cs typeface="Calibri"/>
              </a:rPr>
              <a:t>kujibu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kwa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usahihi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mfumo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utakupokea.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</a:pPr>
            <a:r>
              <a:rPr sz="1800" b="1" dirty="0">
                <a:latin typeface="Calibri"/>
                <a:cs typeface="Calibri"/>
              </a:rPr>
              <a:t>2.</a:t>
            </a:r>
            <a:r>
              <a:rPr sz="1800" b="1" spc="229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Njia</a:t>
            </a:r>
            <a:r>
              <a:rPr sz="1800" b="1" spc="3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ya</a:t>
            </a:r>
            <a:r>
              <a:rPr sz="1800" b="1" spc="30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kutumia</a:t>
            </a:r>
            <a:r>
              <a:rPr sz="1800" b="1" spc="29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nywila</a:t>
            </a:r>
            <a:r>
              <a:rPr sz="1800" b="1" spc="10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mahususi </a:t>
            </a:r>
            <a:r>
              <a:rPr sz="1800" b="1" dirty="0">
                <a:latin typeface="Calibri"/>
                <a:cs typeface="Calibri"/>
              </a:rPr>
              <a:t>(OTP)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Nywila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hii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hupatikana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baada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ya </a:t>
            </a:r>
            <a:r>
              <a:rPr sz="1800" dirty="0">
                <a:latin typeface="Calibri"/>
                <a:cs typeface="Calibri"/>
              </a:rPr>
              <a:t>mtumiaji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mpya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kungiza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yake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ya </a:t>
            </a:r>
            <a:r>
              <a:rPr sz="1800" dirty="0">
                <a:latin typeface="Calibri"/>
                <a:cs typeface="Calibri"/>
              </a:rPr>
              <a:t>NIDA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simu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iliyotumika </a:t>
            </a:r>
            <a:r>
              <a:rPr sz="1800" dirty="0">
                <a:latin typeface="Calibri"/>
                <a:cs typeface="Calibri"/>
              </a:rPr>
              <a:t>kwenye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NIDA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kuomba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OTP.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2194" y="2687193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5550" y="2687193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347" rIns="0" bIns="0" rtlCol="0">
            <a:spAutoFit/>
          </a:bodyPr>
          <a:lstStyle/>
          <a:p>
            <a:pPr marL="1422400">
              <a:lnSpc>
                <a:spcPct val="100000"/>
              </a:lnSpc>
              <a:spcBef>
                <a:spcPts val="105"/>
              </a:spcBef>
            </a:pPr>
            <a:r>
              <a:rPr spc="229" dirty="0"/>
              <a:t>JINSI</a:t>
            </a:r>
            <a:r>
              <a:rPr spc="5" dirty="0"/>
              <a:t> </a:t>
            </a:r>
            <a:r>
              <a:rPr spc="125" dirty="0"/>
              <a:t>YA</a:t>
            </a:r>
            <a:r>
              <a:rPr spc="10" dirty="0"/>
              <a:t> </a:t>
            </a:r>
            <a:r>
              <a:rPr spc="200" dirty="0"/>
              <a:t>KUPAKUA</a:t>
            </a:r>
            <a:r>
              <a:rPr spc="-10" dirty="0"/>
              <a:t> </a:t>
            </a:r>
            <a:r>
              <a:rPr spc="110" dirty="0"/>
              <a:t>LESENI</a:t>
            </a:r>
            <a:r>
              <a:rPr spc="5" dirty="0"/>
              <a:t> </a:t>
            </a:r>
            <a:r>
              <a:rPr spc="120" dirty="0"/>
              <a:t>YA</a:t>
            </a:r>
            <a:r>
              <a:rPr spc="10" dirty="0"/>
              <a:t> </a:t>
            </a:r>
            <a:r>
              <a:rPr spc="145" dirty="0"/>
              <a:t>BIASHARA…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1355" y="1208531"/>
            <a:ext cx="8331200" cy="5520055"/>
            <a:chOff x="181355" y="1208531"/>
            <a:chExt cx="8331200" cy="5520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1208531"/>
              <a:ext cx="7239000" cy="21412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62037" y="2102485"/>
              <a:ext cx="1350645" cy="452120"/>
            </a:xfrm>
            <a:custGeom>
              <a:avLst/>
              <a:gdLst/>
              <a:ahLst/>
              <a:cxnLst/>
              <a:rect l="l" t="t" r="r" b="b"/>
              <a:pathLst>
                <a:path w="1350645" h="452119">
                  <a:moveTo>
                    <a:pt x="68960" y="369951"/>
                  </a:moveTo>
                  <a:lnTo>
                    <a:pt x="0" y="436626"/>
                  </a:lnTo>
                  <a:lnTo>
                    <a:pt x="94614" y="451739"/>
                  </a:lnTo>
                  <a:lnTo>
                    <a:pt x="87404" y="428752"/>
                  </a:lnTo>
                  <a:lnTo>
                    <a:pt x="72389" y="428752"/>
                  </a:lnTo>
                  <a:lnTo>
                    <a:pt x="63880" y="401574"/>
                  </a:lnTo>
                  <a:lnTo>
                    <a:pt x="77534" y="397283"/>
                  </a:lnTo>
                  <a:lnTo>
                    <a:pt x="68960" y="369951"/>
                  </a:lnTo>
                  <a:close/>
                </a:path>
                <a:path w="1350645" h="452119">
                  <a:moveTo>
                    <a:pt x="77534" y="397283"/>
                  </a:moveTo>
                  <a:lnTo>
                    <a:pt x="63880" y="401574"/>
                  </a:lnTo>
                  <a:lnTo>
                    <a:pt x="72389" y="428752"/>
                  </a:lnTo>
                  <a:lnTo>
                    <a:pt x="86057" y="424457"/>
                  </a:lnTo>
                  <a:lnTo>
                    <a:pt x="77534" y="397283"/>
                  </a:lnTo>
                  <a:close/>
                </a:path>
                <a:path w="1350645" h="452119">
                  <a:moveTo>
                    <a:pt x="86057" y="424457"/>
                  </a:moveTo>
                  <a:lnTo>
                    <a:pt x="72389" y="428752"/>
                  </a:lnTo>
                  <a:lnTo>
                    <a:pt x="87404" y="428752"/>
                  </a:lnTo>
                  <a:lnTo>
                    <a:pt x="86057" y="424457"/>
                  </a:lnTo>
                  <a:close/>
                </a:path>
                <a:path w="1350645" h="452119">
                  <a:moveTo>
                    <a:pt x="1341881" y="0"/>
                  </a:moveTo>
                  <a:lnTo>
                    <a:pt x="77534" y="397283"/>
                  </a:lnTo>
                  <a:lnTo>
                    <a:pt x="86057" y="424457"/>
                  </a:lnTo>
                  <a:lnTo>
                    <a:pt x="1350517" y="27178"/>
                  </a:lnTo>
                  <a:lnTo>
                    <a:pt x="13418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355" y="3526535"/>
              <a:ext cx="8226552" cy="32019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69149" y="2322194"/>
              <a:ext cx="1338580" cy="3034665"/>
            </a:xfrm>
            <a:custGeom>
              <a:avLst/>
              <a:gdLst/>
              <a:ahLst/>
              <a:cxnLst/>
              <a:rect l="l" t="t" r="r" b="b"/>
              <a:pathLst>
                <a:path w="1338579" h="3034665">
                  <a:moveTo>
                    <a:pt x="0" y="2938399"/>
                  </a:moveTo>
                  <a:lnTo>
                    <a:pt x="5080" y="3034157"/>
                  </a:lnTo>
                  <a:lnTo>
                    <a:pt x="76637" y="2974340"/>
                  </a:lnTo>
                  <a:lnTo>
                    <a:pt x="46736" y="2974340"/>
                  </a:lnTo>
                  <a:lnTo>
                    <a:pt x="20574" y="2962910"/>
                  </a:lnTo>
                  <a:lnTo>
                    <a:pt x="26265" y="2949855"/>
                  </a:lnTo>
                  <a:lnTo>
                    <a:pt x="0" y="2938399"/>
                  </a:lnTo>
                  <a:close/>
                </a:path>
                <a:path w="1338579" h="3034665">
                  <a:moveTo>
                    <a:pt x="26265" y="2949855"/>
                  </a:moveTo>
                  <a:lnTo>
                    <a:pt x="20574" y="2962910"/>
                  </a:lnTo>
                  <a:lnTo>
                    <a:pt x="46736" y="2974340"/>
                  </a:lnTo>
                  <a:lnTo>
                    <a:pt x="52434" y="2961270"/>
                  </a:lnTo>
                  <a:lnTo>
                    <a:pt x="26265" y="2949855"/>
                  </a:lnTo>
                  <a:close/>
                </a:path>
                <a:path w="1338579" h="3034665">
                  <a:moveTo>
                    <a:pt x="52434" y="2961270"/>
                  </a:moveTo>
                  <a:lnTo>
                    <a:pt x="46736" y="2974340"/>
                  </a:lnTo>
                  <a:lnTo>
                    <a:pt x="76637" y="2974340"/>
                  </a:lnTo>
                  <a:lnTo>
                    <a:pt x="78613" y="2972689"/>
                  </a:lnTo>
                  <a:lnTo>
                    <a:pt x="52434" y="2961270"/>
                  </a:lnTo>
                  <a:close/>
                </a:path>
                <a:path w="1338579" h="3034665">
                  <a:moveTo>
                    <a:pt x="1312291" y="0"/>
                  </a:moveTo>
                  <a:lnTo>
                    <a:pt x="26265" y="2949855"/>
                  </a:lnTo>
                  <a:lnTo>
                    <a:pt x="52434" y="2961270"/>
                  </a:lnTo>
                  <a:lnTo>
                    <a:pt x="1338453" y="11430"/>
                  </a:lnTo>
                  <a:lnTo>
                    <a:pt x="13122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87231" y="1533905"/>
            <a:ext cx="2037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2500" algn="l"/>
                <a:tab pos="1645920" algn="l"/>
              </a:tabLst>
            </a:pPr>
            <a:r>
              <a:rPr sz="1800" spc="-10" dirty="0">
                <a:latin typeface="Calibri"/>
                <a:cs typeface="Calibri"/>
              </a:rPr>
              <a:t>Bonyeza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nukta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tatu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7827" y="1808226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Actions</a:t>
            </a:r>
            <a:r>
              <a:rPr sz="1800" spc="-1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73944" y="1808226"/>
            <a:ext cx="500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kisha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87003" y="1808226"/>
            <a:ext cx="50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neno neno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62288" y="2082546"/>
            <a:ext cx="4864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22484" y="2082546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License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68076" y="1533905"/>
            <a:ext cx="848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chini</a:t>
            </a:r>
            <a:r>
              <a:rPr sz="1800" spc="240" dirty="0">
                <a:latin typeface="Calibri"/>
                <a:cs typeface="Calibri"/>
              </a:rPr>
              <a:t>  </a:t>
            </a:r>
            <a:r>
              <a:rPr sz="1800" spc="-35" dirty="0">
                <a:latin typeface="Calibri"/>
                <a:cs typeface="Calibri"/>
              </a:rPr>
              <a:t>ya </a:t>
            </a:r>
            <a:r>
              <a:rPr sz="1800" spc="-10" dirty="0">
                <a:latin typeface="Calibri"/>
                <a:cs typeface="Calibri"/>
              </a:rPr>
              <a:t>bonyeza </a:t>
            </a:r>
            <a:r>
              <a:rPr sz="1800" spc="-20" dirty="0">
                <a:latin typeface="Calibri"/>
                <a:cs typeface="Calibri"/>
              </a:rPr>
              <a:t>kupakua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87231" y="2356865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leseni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yako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0957" y="571957"/>
            <a:ext cx="9538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229" dirty="0">
                <a:latin typeface="Times New Roman"/>
                <a:cs typeface="Times New Roman"/>
              </a:rPr>
              <a:t>JINSI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125" dirty="0">
                <a:latin typeface="Times New Roman"/>
                <a:cs typeface="Times New Roman"/>
              </a:rPr>
              <a:t>YA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200" dirty="0">
                <a:latin typeface="Times New Roman"/>
                <a:cs typeface="Times New Roman"/>
              </a:rPr>
              <a:t>KUPAKUA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110" dirty="0">
                <a:latin typeface="Times New Roman"/>
                <a:cs typeface="Times New Roman"/>
              </a:rPr>
              <a:t>LESENI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120" dirty="0">
                <a:latin typeface="Times New Roman"/>
                <a:cs typeface="Times New Roman"/>
              </a:rPr>
              <a:t>YA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145" dirty="0">
                <a:latin typeface="Times New Roman"/>
                <a:cs typeface="Times New Roman"/>
              </a:rPr>
              <a:t>BIASHARA…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2023" y="1260346"/>
            <a:ext cx="8320405" cy="5515610"/>
            <a:chOff x="192023" y="1260346"/>
            <a:chExt cx="8320405" cy="5515610"/>
          </a:xfrm>
        </p:grpSpPr>
        <p:sp>
          <p:nvSpPr>
            <p:cNvPr id="4" name="object 4"/>
            <p:cNvSpPr/>
            <p:nvPr/>
          </p:nvSpPr>
          <p:spPr>
            <a:xfrm>
              <a:off x="6000750" y="1826387"/>
              <a:ext cx="2511425" cy="675640"/>
            </a:xfrm>
            <a:custGeom>
              <a:avLst/>
              <a:gdLst/>
              <a:ahLst/>
              <a:cxnLst/>
              <a:rect l="l" t="t" r="r" b="b"/>
              <a:pathLst>
                <a:path w="2511425" h="675639">
                  <a:moveTo>
                    <a:pt x="72390" y="592201"/>
                  </a:moveTo>
                  <a:lnTo>
                    <a:pt x="0" y="654939"/>
                  </a:lnTo>
                  <a:lnTo>
                    <a:pt x="93725" y="675259"/>
                  </a:lnTo>
                  <a:lnTo>
                    <a:pt x="87527" y="651129"/>
                  </a:lnTo>
                  <a:lnTo>
                    <a:pt x="72771" y="651129"/>
                  </a:lnTo>
                  <a:lnTo>
                    <a:pt x="65659" y="623443"/>
                  </a:lnTo>
                  <a:lnTo>
                    <a:pt x="79506" y="619902"/>
                  </a:lnTo>
                  <a:lnTo>
                    <a:pt x="72390" y="592201"/>
                  </a:lnTo>
                  <a:close/>
                </a:path>
                <a:path w="2511425" h="675639">
                  <a:moveTo>
                    <a:pt x="79506" y="619902"/>
                  </a:moveTo>
                  <a:lnTo>
                    <a:pt x="65659" y="623443"/>
                  </a:lnTo>
                  <a:lnTo>
                    <a:pt x="72771" y="651129"/>
                  </a:lnTo>
                  <a:lnTo>
                    <a:pt x="86618" y="647588"/>
                  </a:lnTo>
                  <a:lnTo>
                    <a:pt x="79506" y="619902"/>
                  </a:lnTo>
                  <a:close/>
                </a:path>
                <a:path w="2511425" h="675639">
                  <a:moveTo>
                    <a:pt x="86618" y="647588"/>
                  </a:moveTo>
                  <a:lnTo>
                    <a:pt x="72771" y="651129"/>
                  </a:lnTo>
                  <a:lnTo>
                    <a:pt x="87527" y="651129"/>
                  </a:lnTo>
                  <a:lnTo>
                    <a:pt x="86618" y="647588"/>
                  </a:lnTo>
                  <a:close/>
                </a:path>
                <a:path w="2511425" h="675639">
                  <a:moveTo>
                    <a:pt x="2504186" y="0"/>
                  </a:moveTo>
                  <a:lnTo>
                    <a:pt x="79506" y="619902"/>
                  </a:lnTo>
                  <a:lnTo>
                    <a:pt x="86618" y="647588"/>
                  </a:lnTo>
                  <a:lnTo>
                    <a:pt x="2511298" y="27685"/>
                  </a:lnTo>
                  <a:lnTo>
                    <a:pt x="25041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1260346"/>
              <a:ext cx="5807964" cy="551535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587231" y="1533905"/>
            <a:ext cx="3026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20495" algn="l"/>
                <a:tab pos="1976755" algn="l"/>
                <a:tab pos="2806065" algn="l"/>
              </a:tabLst>
            </a:pPr>
            <a:r>
              <a:rPr sz="1800" spc="-10" dirty="0">
                <a:latin typeface="Calibri"/>
                <a:cs typeface="Calibri"/>
              </a:rPr>
              <a:t>Muonekano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leseni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40" dirty="0">
                <a:latin typeface="Calibri"/>
                <a:cs typeface="Calibri"/>
              </a:rPr>
              <a:t>ya </a:t>
            </a:r>
            <a:r>
              <a:rPr sz="1800" spc="-10" dirty="0">
                <a:latin typeface="Calibri"/>
                <a:cs typeface="Calibri"/>
              </a:rPr>
              <a:t>biashara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" y="0"/>
            <a:ext cx="1216988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1355" y="898912"/>
            <a:ext cx="5059045" cy="15640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054860">
              <a:lnSpc>
                <a:spcPct val="100000"/>
              </a:lnSpc>
              <a:spcBef>
                <a:spcPts val="115"/>
              </a:spcBef>
            </a:pPr>
            <a:r>
              <a:rPr sz="3350" spc="-875" dirty="0">
                <a:solidFill>
                  <a:srgbClr val="231F20"/>
                </a:solidFill>
                <a:latin typeface="Arial"/>
                <a:cs typeface="Arial"/>
              </a:rPr>
              <a:t>TUPIGIE</a:t>
            </a:r>
            <a:endParaRPr sz="3350">
              <a:latin typeface="Arial"/>
              <a:cs typeface="Arial"/>
            </a:endParaRPr>
          </a:p>
          <a:p>
            <a:pPr marL="12700" marR="5080" indent="979169">
              <a:lnSpc>
                <a:spcPct val="100400"/>
              </a:lnSpc>
            </a:pPr>
            <a:r>
              <a:rPr sz="3350" spc="-975" dirty="0">
                <a:solidFill>
                  <a:srgbClr val="231F20"/>
                </a:solidFill>
                <a:latin typeface="Arial"/>
                <a:cs typeface="Arial"/>
              </a:rPr>
              <a:t>DAWATI</a:t>
            </a:r>
            <a:r>
              <a:rPr sz="3350" spc="-4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01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3350" spc="-4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090" dirty="0">
                <a:solidFill>
                  <a:srgbClr val="231F20"/>
                </a:solidFill>
                <a:latin typeface="Arial"/>
                <a:cs typeface="Arial"/>
              </a:rPr>
              <a:t>MFUMO</a:t>
            </a:r>
            <a:r>
              <a:rPr sz="3350" spc="-4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010" dirty="0">
                <a:solidFill>
                  <a:srgbClr val="231F20"/>
                </a:solidFill>
                <a:latin typeface="Arial"/>
                <a:cs typeface="Arial"/>
              </a:rPr>
              <a:t>TAUSI</a:t>
            </a:r>
            <a:r>
              <a:rPr sz="3350" spc="8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035" dirty="0">
                <a:solidFill>
                  <a:srgbClr val="231F20"/>
                </a:solidFill>
                <a:latin typeface="Arial"/>
                <a:cs typeface="Arial"/>
              </a:rPr>
              <a:t>HALMASHAURI</a:t>
            </a:r>
            <a:r>
              <a:rPr sz="3350" spc="-4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030" dirty="0">
                <a:solidFill>
                  <a:srgbClr val="231F20"/>
                </a:solidFill>
                <a:latin typeface="Arial"/>
                <a:cs typeface="Arial"/>
              </a:rPr>
              <a:t>YA</a:t>
            </a:r>
            <a:r>
              <a:rPr sz="3350" spc="-4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994" dirty="0">
                <a:solidFill>
                  <a:srgbClr val="231F20"/>
                </a:solidFill>
                <a:latin typeface="Arial"/>
                <a:cs typeface="Arial"/>
              </a:rPr>
              <a:t>MANISPAA</a:t>
            </a:r>
            <a:r>
              <a:rPr sz="3350" spc="-4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030" dirty="0">
                <a:solidFill>
                  <a:srgbClr val="231F20"/>
                </a:solidFill>
                <a:latin typeface="Arial"/>
                <a:cs typeface="Arial"/>
              </a:rPr>
              <a:t>YA</a:t>
            </a:r>
            <a:r>
              <a:rPr sz="3350" spc="-4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350" spc="-1105" dirty="0">
                <a:solidFill>
                  <a:srgbClr val="231F20"/>
                </a:solidFill>
                <a:latin typeface="Arial"/>
                <a:cs typeface="Arial"/>
              </a:rPr>
              <a:t>UBUNGO</a:t>
            </a:r>
            <a:endParaRPr sz="33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19" y="21094"/>
            <a:ext cx="7792084" cy="6824345"/>
            <a:chOff x="25619" y="21094"/>
            <a:chExt cx="7792084" cy="68243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1075" y="3820198"/>
              <a:ext cx="806371" cy="12228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9" y="21094"/>
              <a:ext cx="6084947" cy="68242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909376" y="3830138"/>
            <a:ext cx="3768725" cy="1066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00" b="1" spc="170" dirty="0">
                <a:solidFill>
                  <a:srgbClr val="231F20"/>
                </a:solidFill>
                <a:latin typeface="Arial"/>
                <a:cs typeface="Arial"/>
              </a:rPr>
              <a:t>+255</a:t>
            </a:r>
            <a:r>
              <a:rPr sz="3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231F20"/>
                </a:solidFill>
                <a:latin typeface="Arial"/>
                <a:cs typeface="Arial"/>
              </a:rPr>
              <a:t>717</a:t>
            </a:r>
            <a:r>
              <a:rPr sz="34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400" b="1" spc="204" dirty="0">
                <a:solidFill>
                  <a:srgbClr val="231F20"/>
                </a:solidFill>
                <a:latin typeface="Arial"/>
                <a:cs typeface="Arial"/>
              </a:rPr>
              <a:t>774</a:t>
            </a:r>
            <a:r>
              <a:rPr sz="34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400" b="1" spc="160" dirty="0">
                <a:solidFill>
                  <a:srgbClr val="231F20"/>
                </a:solidFill>
                <a:latin typeface="Arial"/>
                <a:cs typeface="Arial"/>
              </a:rPr>
              <a:t>553</a:t>
            </a:r>
            <a:endParaRPr sz="340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15"/>
              </a:spcBef>
            </a:pPr>
            <a:r>
              <a:rPr sz="3400" b="1" spc="170" dirty="0">
                <a:solidFill>
                  <a:srgbClr val="231F20"/>
                </a:solidFill>
                <a:latin typeface="Arial"/>
                <a:cs typeface="Arial"/>
              </a:rPr>
              <a:t>+255</a:t>
            </a:r>
            <a:r>
              <a:rPr sz="3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231F20"/>
                </a:solidFill>
                <a:latin typeface="Arial"/>
                <a:cs typeface="Arial"/>
              </a:rPr>
              <a:t>718</a:t>
            </a:r>
            <a:r>
              <a:rPr sz="34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231F20"/>
                </a:solidFill>
                <a:latin typeface="Arial"/>
                <a:cs typeface="Arial"/>
              </a:rPr>
              <a:t>412</a:t>
            </a:r>
            <a:r>
              <a:rPr sz="34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231F20"/>
                </a:solidFill>
                <a:latin typeface="Arial"/>
                <a:cs typeface="Arial"/>
              </a:rPr>
              <a:t>241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E0C99-E700-446F-AAD0-7EA2FF9C772E}"/>
              </a:ext>
            </a:extLst>
          </p:cNvPr>
          <p:cNvSpPr/>
          <p:nvPr/>
        </p:nvSpPr>
        <p:spPr>
          <a:xfrm>
            <a:off x="0" y="21094"/>
            <a:ext cx="12166381" cy="682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0BF02C-EFF0-45EC-8613-8FA9949A3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" y="0"/>
            <a:ext cx="121706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04" y="433578"/>
            <a:ext cx="796099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478529" marR="5080" indent="-3466465">
              <a:lnSpc>
                <a:spcPts val="3030"/>
              </a:lnSpc>
              <a:spcBef>
                <a:spcPts val="470"/>
              </a:spcBef>
            </a:pPr>
            <a:r>
              <a:rPr sz="2800" spc="150" dirty="0"/>
              <a:t>KUJISAJILI</a:t>
            </a:r>
            <a:r>
              <a:rPr sz="2800" spc="60" dirty="0"/>
              <a:t> </a:t>
            </a:r>
            <a:r>
              <a:rPr sz="2800" spc="90" dirty="0"/>
              <a:t>KWA</a:t>
            </a:r>
            <a:r>
              <a:rPr sz="2800" spc="20" dirty="0"/>
              <a:t> </a:t>
            </a:r>
            <a:r>
              <a:rPr sz="2800" spc="140" dirty="0"/>
              <a:t>KUHAKIKI</a:t>
            </a:r>
            <a:r>
              <a:rPr sz="2800" spc="35" dirty="0"/>
              <a:t> </a:t>
            </a:r>
            <a:r>
              <a:rPr sz="2800" spc="55" dirty="0"/>
              <a:t>MASWALI</a:t>
            </a:r>
            <a:r>
              <a:rPr sz="2800" spc="45" dirty="0"/>
              <a:t> </a:t>
            </a:r>
            <a:r>
              <a:rPr sz="2800" spc="80" dirty="0"/>
              <a:t>YA </a:t>
            </a:r>
            <a:r>
              <a:rPr sz="2800" spc="150" dirty="0"/>
              <a:t>NIDA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1264932"/>
            <a:ext cx="8139683" cy="55214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38768" y="500253"/>
            <a:ext cx="3566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Njia</a:t>
            </a:r>
            <a:r>
              <a:rPr sz="1800" spc="25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hii</a:t>
            </a:r>
            <a:r>
              <a:rPr sz="1800" spc="25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kujisajili</a:t>
            </a:r>
            <a:r>
              <a:rPr sz="1800" spc="2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kwa</a:t>
            </a:r>
            <a:r>
              <a:rPr sz="1800" spc="26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kutumia </a:t>
            </a:r>
            <a:r>
              <a:rPr sz="1800" dirty="0">
                <a:latin typeface="Calibri"/>
                <a:cs typeface="Calibri"/>
              </a:rPr>
              <a:t>maswali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mbalimbali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yahusuyo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taarifa zako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NIDA,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8312" y="1323670"/>
            <a:ext cx="3567429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Chagua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chaguo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kwanza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wakati </a:t>
            </a:r>
            <a:r>
              <a:rPr sz="1800" dirty="0">
                <a:latin typeface="Calibri"/>
                <a:cs typeface="Calibri"/>
              </a:rPr>
              <a:t>wa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usajili.</a:t>
            </a:r>
            <a:endParaRPr sz="1800">
              <a:latin typeface="Calibri"/>
              <a:cs typeface="Calibri"/>
            </a:endParaRPr>
          </a:p>
          <a:p>
            <a:pPr marL="298450" marR="6985" indent="-286385" algn="just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Ingiza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yako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NIDA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kwa </a:t>
            </a:r>
            <a:r>
              <a:rPr sz="1800" dirty="0">
                <a:latin typeface="Calibri"/>
                <a:cs typeface="Calibri"/>
              </a:rPr>
              <a:t>ufasaha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kisha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bonyeza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kitufe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cha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search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8768" y="2694889"/>
            <a:ext cx="2468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Baada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  <a:tabLst>
                <a:tab pos="1080770" algn="l"/>
                <a:tab pos="2050414" algn="l"/>
              </a:tabLst>
            </a:pPr>
            <a:r>
              <a:rPr sz="1800" spc="-10" dirty="0">
                <a:latin typeface="Calibri"/>
                <a:cs typeface="Calibri"/>
              </a:rPr>
              <a:t>kujibu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maswali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yote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33163" y="2694889"/>
            <a:ext cx="2473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443230" algn="l"/>
                <a:tab pos="1560830" algn="l"/>
              </a:tabLst>
            </a:pPr>
            <a:r>
              <a:rPr sz="1800" spc="-25" dirty="0">
                <a:latin typeface="Calibri"/>
                <a:cs typeface="Calibri"/>
              </a:rPr>
              <a:t>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kuchagua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itakupasa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yahusuyo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91317" y="3518407"/>
            <a:ext cx="496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hapo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4117" y="3518407"/>
            <a:ext cx="70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mfumo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8845" y="3244088"/>
            <a:ext cx="19291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NIDA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kwa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usahihi</a:t>
            </a:r>
            <a:endParaRPr sz="1800">
              <a:latin typeface="Calibri"/>
              <a:cs typeface="Calibri"/>
            </a:endParaRPr>
          </a:p>
          <a:p>
            <a:pPr marL="298450" marR="400050" indent="-286385">
              <a:lnSpc>
                <a:spcPct val="100000"/>
              </a:lnSpc>
              <a:buFont typeface="Arial MT"/>
              <a:buChar char="•"/>
              <a:tabLst>
                <a:tab pos="298450" algn="l"/>
                <a:tab pos="1313815" algn="l"/>
              </a:tabLst>
            </a:pPr>
            <a:r>
              <a:rPr sz="1800" spc="-10" dirty="0">
                <a:latin typeface="Calibri"/>
                <a:cs typeface="Calibri"/>
              </a:rPr>
              <a:t>Baada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40" dirty="0">
                <a:latin typeface="Calibri"/>
                <a:cs typeface="Calibri"/>
              </a:rPr>
              <a:t>ya </a:t>
            </a:r>
            <a:r>
              <a:rPr sz="1800" spc="-10" dirty="0">
                <a:latin typeface="Calibri"/>
                <a:cs typeface="Calibri"/>
              </a:rPr>
              <a:t>utakupokea.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4162" rIns="0" bIns="0" rtlCol="0">
            <a:spAutoFit/>
          </a:bodyPr>
          <a:lstStyle/>
          <a:p>
            <a:pPr marL="1597660">
              <a:lnSpc>
                <a:spcPct val="100000"/>
              </a:lnSpc>
              <a:spcBef>
                <a:spcPts val="95"/>
              </a:spcBef>
            </a:pPr>
            <a:r>
              <a:rPr sz="2800" spc="150" dirty="0"/>
              <a:t>KUJISAJILI</a:t>
            </a:r>
            <a:r>
              <a:rPr sz="2800" spc="55" dirty="0"/>
              <a:t> </a:t>
            </a:r>
            <a:r>
              <a:rPr sz="2800" spc="90" dirty="0"/>
              <a:t>KWA</a:t>
            </a:r>
            <a:r>
              <a:rPr sz="2800" spc="15" dirty="0"/>
              <a:t> </a:t>
            </a:r>
            <a:r>
              <a:rPr sz="2800" spc="140" dirty="0"/>
              <a:t>KUHAKIKI</a:t>
            </a:r>
            <a:r>
              <a:rPr sz="2800" spc="30" dirty="0"/>
              <a:t> </a:t>
            </a:r>
            <a:r>
              <a:rPr sz="2800" spc="55" dirty="0"/>
              <a:t>MASWALI</a:t>
            </a:r>
            <a:r>
              <a:rPr sz="2800" spc="40" dirty="0"/>
              <a:t> </a:t>
            </a:r>
            <a:r>
              <a:rPr sz="2800" spc="105" dirty="0"/>
              <a:t>YA</a:t>
            </a:r>
            <a:r>
              <a:rPr sz="2800" spc="30" dirty="0"/>
              <a:t> </a:t>
            </a:r>
            <a:r>
              <a:rPr sz="2800" spc="60" dirty="0"/>
              <a:t>NIDA…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38200" y="1929383"/>
            <a:ext cx="8480425" cy="4352925"/>
            <a:chOff x="838200" y="1929383"/>
            <a:chExt cx="8480425" cy="4352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929383"/>
              <a:ext cx="7923275" cy="43525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69685" y="4190238"/>
              <a:ext cx="1645920" cy="1043940"/>
            </a:xfrm>
            <a:custGeom>
              <a:avLst/>
              <a:gdLst/>
              <a:ahLst/>
              <a:cxnLst/>
              <a:rect l="l" t="t" r="r" b="b"/>
              <a:pathLst>
                <a:path w="1645920" h="1043939">
                  <a:moveTo>
                    <a:pt x="0" y="521969"/>
                  </a:moveTo>
                  <a:lnTo>
                    <a:pt x="8171" y="448120"/>
                  </a:lnTo>
                  <a:lnTo>
                    <a:pt x="31945" y="377454"/>
                  </a:lnTo>
                  <a:lnTo>
                    <a:pt x="49333" y="343536"/>
                  </a:lnTo>
                  <a:lnTo>
                    <a:pt x="70205" y="310679"/>
                  </a:lnTo>
                  <a:lnTo>
                    <a:pt x="94420" y="278972"/>
                  </a:lnTo>
                  <a:lnTo>
                    <a:pt x="121839" y="248501"/>
                  </a:lnTo>
                  <a:lnTo>
                    <a:pt x="152324" y="219357"/>
                  </a:lnTo>
                  <a:lnTo>
                    <a:pt x="185733" y="191626"/>
                  </a:lnTo>
                  <a:lnTo>
                    <a:pt x="221930" y="165399"/>
                  </a:lnTo>
                  <a:lnTo>
                    <a:pt x="260774" y="140762"/>
                  </a:lnTo>
                  <a:lnTo>
                    <a:pt x="302126" y="117804"/>
                  </a:lnTo>
                  <a:lnTo>
                    <a:pt x="345846" y="96613"/>
                  </a:lnTo>
                  <a:lnTo>
                    <a:pt x="391797" y="77278"/>
                  </a:lnTo>
                  <a:lnTo>
                    <a:pt x="439837" y="59887"/>
                  </a:lnTo>
                  <a:lnTo>
                    <a:pt x="489829" y="44528"/>
                  </a:lnTo>
                  <a:lnTo>
                    <a:pt x="541633" y="31290"/>
                  </a:lnTo>
                  <a:lnTo>
                    <a:pt x="595110" y="20261"/>
                  </a:lnTo>
                  <a:lnTo>
                    <a:pt x="650120" y="11529"/>
                  </a:lnTo>
                  <a:lnTo>
                    <a:pt x="706525" y="5183"/>
                  </a:lnTo>
                  <a:lnTo>
                    <a:pt x="764184" y="1310"/>
                  </a:lnTo>
                  <a:lnTo>
                    <a:pt x="822960" y="0"/>
                  </a:lnTo>
                  <a:lnTo>
                    <a:pt x="881735" y="1310"/>
                  </a:lnTo>
                  <a:lnTo>
                    <a:pt x="939394" y="5183"/>
                  </a:lnTo>
                  <a:lnTo>
                    <a:pt x="995799" y="11529"/>
                  </a:lnTo>
                  <a:lnTo>
                    <a:pt x="1050809" y="20261"/>
                  </a:lnTo>
                  <a:lnTo>
                    <a:pt x="1104286" y="31290"/>
                  </a:lnTo>
                  <a:lnTo>
                    <a:pt x="1156090" y="44528"/>
                  </a:lnTo>
                  <a:lnTo>
                    <a:pt x="1206082" y="59887"/>
                  </a:lnTo>
                  <a:lnTo>
                    <a:pt x="1254122" y="77278"/>
                  </a:lnTo>
                  <a:lnTo>
                    <a:pt x="1300073" y="96613"/>
                  </a:lnTo>
                  <a:lnTo>
                    <a:pt x="1343793" y="117804"/>
                  </a:lnTo>
                  <a:lnTo>
                    <a:pt x="1385145" y="140762"/>
                  </a:lnTo>
                  <a:lnTo>
                    <a:pt x="1423989" y="165399"/>
                  </a:lnTo>
                  <a:lnTo>
                    <a:pt x="1460186" y="191626"/>
                  </a:lnTo>
                  <a:lnTo>
                    <a:pt x="1493595" y="219357"/>
                  </a:lnTo>
                  <a:lnTo>
                    <a:pt x="1524080" y="248501"/>
                  </a:lnTo>
                  <a:lnTo>
                    <a:pt x="1551499" y="278972"/>
                  </a:lnTo>
                  <a:lnTo>
                    <a:pt x="1575714" y="310679"/>
                  </a:lnTo>
                  <a:lnTo>
                    <a:pt x="1596586" y="343536"/>
                  </a:lnTo>
                  <a:lnTo>
                    <a:pt x="1613974" y="377454"/>
                  </a:lnTo>
                  <a:lnTo>
                    <a:pt x="1637748" y="448120"/>
                  </a:lnTo>
                  <a:lnTo>
                    <a:pt x="1645920" y="521969"/>
                  </a:lnTo>
                  <a:lnTo>
                    <a:pt x="1643853" y="559248"/>
                  </a:lnTo>
                  <a:lnTo>
                    <a:pt x="1627742" y="631594"/>
                  </a:lnTo>
                  <a:lnTo>
                    <a:pt x="1596586" y="700403"/>
                  </a:lnTo>
                  <a:lnTo>
                    <a:pt x="1575714" y="733260"/>
                  </a:lnTo>
                  <a:lnTo>
                    <a:pt x="1551499" y="764967"/>
                  </a:lnTo>
                  <a:lnTo>
                    <a:pt x="1524080" y="795438"/>
                  </a:lnTo>
                  <a:lnTo>
                    <a:pt x="1493595" y="824582"/>
                  </a:lnTo>
                  <a:lnTo>
                    <a:pt x="1460186" y="852313"/>
                  </a:lnTo>
                  <a:lnTo>
                    <a:pt x="1423989" y="878540"/>
                  </a:lnTo>
                  <a:lnTo>
                    <a:pt x="1385145" y="903177"/>
                  </a:lnTo>
                  <a:lnTo>
                    <a:pt x="1343793" y="926135"/>
                  </a:lnTo>
                  <a:lnTo>
                    <a:pt x="1300073" y="947326"/>
                  </a:lnTo>
                  <a:lnTo>
                    <a:pt x="1254122" y="966661"/>
                  </a:lnTo>
                  <a:lnTo>
                    <a:pt x="1206082" y="984052"/>
                  </a:lnTo>
                  <a:lnTo>
                    <a:pt x="1156090" y="999411"/>
                  </a:lnTo>
                  <a:lnTo>
                    <a:pt x="1104286" y="1012649"/>
                  </a:lnTo>
                  <a:lnTo>
                    <a:pt x="1050809" y="1023678"/>
                  </a:lnTo>
                  <a:lnTo>
                    <a:pt x="995799" y="1032410"/>
                  </a:lnTo>
                  <a:lnTo>
                    <a:pt x="939394" y="1038756"/>
                  </a:lnTo>
                  <a:lnTo>
                    <a:pt x="881735" y="1042629"/>
                  </a:lnTo>
                  <a:lnTo>
                    <a:pt x="822960" y="1043939"/>
                  </a:lnTo>
                  <a:lnTo>
                    <a:pt x="764184" y="1042629"/>
                  </a:lnTo>
                  <a:lnTo>
                    <a:pt x="706525" y="1038756"/>
                  </a:lnTo>
                  <a:lnTo>
                    <a:pt x="650120" y="1032410"/>
                  </a:lnTo>
                  <a:lnTo>
                    <a:pt x="595110" y="1023678"/>
                  </a:lnTo>
                  <a:lnTo>
                    <a:pt x="541633" y="1012649"/>
                  </a:lnTo>
                  <a:lnTo>
                    <a:pt x="489829" y="999411"/>
                  </a:lnTo>
                  <a:lnTo>
                    <a:pt x="439837" y="984052"/>
                  </a:lnTo>
                  <a:lnTo>
                    <a:pt x="391797" y="966661"/>
                  </a:lnTo>
                  <a:lnTo>
                    <a:pt x="345846" y="947326"/>
                  </a:lnTo>
                  <a:lnTo>
                    <a:pt x="302126" y="926135"/>
                  </a:lnTo>
                  <a:lnTo>
                    <a:pt x="260774" y="903177"/>
                  </a:lnTo>
                  <a:lnTo>
                    <a:pt x="221930" y="878540"/>
                  </a:lnTo>
                  <a:lnTo>
                    <a:pt x="185733" y="852313"/>
                  </a:lnTo>
                  <a:lnTo>
                    <a:pt x="152324" y="824582"/>
                  </a:lnTo>
                  <a:lnTo>
                    <a:pt x="121839" y="795438"/>
                  </a:lnTo>
                  <a:lnTo>
                    <a:pt x="94420" y="764967"/>
                  </a:lnTo>
                  <a:lnTo>
                    <a:pt x="70205" y="733260"/>
                  </a:lnTo>
                  <a:lnTo>
                    <a:pt x="49333" y="700403"/>
                  </a:lnTo>
                  <a:lnTo>
                    <a:pt x="31945" y="666485"/>
                  </a:lnTo>
                  <a:lnTo>
                    <a:pt x="8171" y="595819"/>
                  </a:lnTo>
                  <a:lnTo>
                    <a:pt x="0" y="521969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54417" y="3013202"/>
              <a:ext cx="2164080" cy="1437005"/>
            </a:xfrm>
            <a:custGeom>
              <a:avLst/>
              <a:gdLst/>
              <a:ahLst/>
              <a:cxnLst/>
              <a:rect l="l" t="t" r="r" b="b"/>
              <a:pathLst>
                <a:path w="2164079" h="1437004">
                  <a:moveTo>
                    <a:pt x="69342" y="1316609"/>
                  </a:moveTo>
                  <a:lnTo>
                    <a:pt x="0" y="1436497"/>
                  </a:lnTo>
                  <a:lnTo>
                    <a:pt x="137414" y="1419987"/>
                  </a:lnTo>
                  <a:lnTo>
                    <a:pt x="122193" y="1396873"/>
                  </a:lnTo>
                  <a:lnTo>
                    <a:pt x="97536" y="1396873"/>
                  </a:lnTo>
                  <a:lnTo>
                    <a:pt x="74803" y="1362456"/>
                  </a:lnTo>
                  <a:lnTo>
                    <a:pt x="92045" y="1351088"/>
                  </a:lnTo>
                  <a:lnTo>
                    <a:pt x="69342" y="1316609"/>
                  </a:lnTo>
                  <a:close/>
                </a:path>
                <a:path w="2164079" h="1437004">
                  <a:moveTo>
                    <a:pt x="92045" y="1351088"/>
                  </a:moveTo>
                  <a:lnTo>
                    <a:pt x="74803" y="1362456"/>
                  </a:lnTo>
                  <a:lnTo>
                    <a:pt x="97536" y="1396873"/>
                  </a:lnTo>
                  <a:lnTo>
                    <a:pt x="114729" y="1385537"/>
                  </a:lnTo>
                  <a:lnTo>
                    <a:pt x="92045" y="1351088"/>
                  </a:lnTo>
                  <a:close/>
                </a:path>
                <a:path w="2164079" h="1437004">
                  <a:moveTo>
                    <a:pt x="114729" y="1385537"/>
                  </a:moveTo>
                  <a:lnTo>
                    <a:pt x="97536" y="1396873"/>
                  </a:lnTo>
                  <a:lnTo>
                    <a:pt x="122193" y="1396873"/>
                  </a:lnTo>
                  <a:lnTo>
                    <a:pt x="114729" y="1385537"/>
                  </a:lnTo>
                  <a:close/>
                </a:path>
                <a:path w="2164079" h="1437004">
                  <a:moveTo>
                    <a:pt x="2141347" y="0"/>
                  </a:moveTo>
                  <a:lnTo>
                    <a:pt x="92045" y="1351088"/>
                  </a:lnTo>
                  <a:lnTo>
                    <a:pt x="114729" y="1385537"/>
                  </a:lnTo>
                  <a:lnTo>
                    <a:pt x="2163953" y="34543"/>
                  </a:lnTo>
                  <a:lnTo>
                    <a:pt x="21413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385807" y="2447035"/>
            <a:ext cx="1519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Bofya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kilichooandikwa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41736" y="2447035"/>
            <a:ext cx="850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kitufe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5579" y="2995929"/>
            <a:ext cx="2597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ili</a:t>
            </a:r>
            <a:r>
              <a:rPr sz="1800" i="1" spc="1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kuweza</a:t>
            </a:r>
            <a:r>
              <a:rPr sz="1800" i="1" spc="1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kuendelea</a:t>
            </a:r>
            <a:r>
              <a:rPr sz="1800" i="1" spc="114" dirty="0">
                <a:latin typeface="Calibri"/>
                <a:cs typeface="Calibri"/>
              </a:rPr>
              <a:t> </a:t>
            </a:r>
            <a:r>
              <a:rPr sz="1800" i="1" spc="-30" dirty="0">
                <a:latin typeface="Calibri"/>
                <a:cs typeface="Calibri"/>
              </a:rPr>
              <a:t>katika </a:t>
            </a:r>
            <a:r>
              <a:rPr sz="1800" i="1" dirty="0">
                <a:latin typeface="Calibri"/>
                <a:cs typeface="Calibri"/>
              </a:rPr>
              <a:t>kipengele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cha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maswali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976" rIns="0" bIns="0" rtlCol="0">
            <a:spAutoFit/>
          </a:bodyPr>
          <a:lstStyle/>
          <a:p>
            <a:pPr marL="1339850">
              <a:lnSpc>
                <a:spcPct val="100000"/>
              </a:lnSpc>
              <a:spcBef>
                <a:spcPts val="95"/>
              </a:spcBef>
            </a:pPr>
            <a:r>
              <a:rPr sz="2800" spc="150" dirty="0"/>
              <a:t>KUJISAJILI</a:t>
            </a:r>
            <a:r>
              <a:rPr sz="2800" spc="55" dirty="0"/>
              <a:t> </a:t>
            </a:r>
            <a:r>
              <a:rPr sz="2800" spc="90" dirty="0"/>
              <a:t>KWA</a:t>
            </a:r>
            <a:r>
              <a:rPr sz="2800" spc="15" dirty="0"/>
              <a:t> </a:t>
            </a:r>
            <a:r>
              <a:rPr sz="2800" spc="140" dirty="0"/>
              <a:t>KUHAKIKI</a:t>
            </a:r>
            <a:r>
              <a:rPr sz="2800" spc="30" dirty="0"/>
              <a:t> </a:t>
            </a:r>
            <a:r>
              <a:rPr sz="2800" spc="55" dirty="0"/>
              <a:t>MASWALI</a:t>
            </a:r>
            <a:r>
              <a:rPr sz="2800" spc="40" dirty="0"/>
              <a:t> </a:t>
            </a:r>
            <a:r>
              <a:rPr sz="2800" spc="105" dirty="0"/>
              <a:t>YA</a:t>
            </a:r>
            <a:r>
              <a:rPr sz="2800" spc="30" dirty="0"/>
              <a:t> </a:t>
            </a:r>
            <a:r>
              <a:rPr sz="2800" spc="60" dirty="0"/>
              <a:t>NIDA…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92023" y="1580388"/>
            <a:ext cx="8460740" cy="5203190"/>
            <a:chOff x="192023" y="1580388"/>
            <a:chExt cx="8460740" cy="5203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1580388"/>
              <a:ext cx="7857743" cy="52029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98085" y="3633977"/>
              <a:ext cx="4154804" cy="1272540"/>
            </a:xfrm>
            <a:custGeom>
              <a:avLst/>
              <a:gdLst/>
              <a:ahLst/>
              <a:cxnLst/>
              <a:rect l="l" t="t" r="r" b="b"/>
              <a:pathLst>
                <a:path w="4154804" h="1272539">
                  <a:moveTo>
                    <a:pt x="85471" y="1171702"/>
                  </a:moveTo>
                  <a:lnTo>
                    <a:pt x="0" y="1251839"/>
                  </a:lnTo>
                  <a:lnTo>
                    <a:pt x="115316" y="1272159"/>
                  </a:lnTo>
                  <a:lnTo>
                    <a:pt x="106826" y="1243584"/>
                  </a:lnTo>
                  <a:lnTo>
                    <a:pt x="88646" y="1243584"/>
                  </a:lnTo>
                  <a:lnTo>
                    <a:pt x="78740" y="1210183"/>
                  </a:lnTo>
                  <a:lnTo>
                    <a:pt x="95427" y="1205216"/>
                  </a:lnTo>
                  <a:lnTo>
                    <a:pt x="85471" y="1171702"/>
                  </a:lnTo>
                  <a:close/>
                </a:path>
                <a:path w="4154804" h="1272539">
                  <a:moveTo>
                    <a:pt x="95427" y="1205216"/>
                  </a:moveTo>
                  <a:lnTo>
                    <a:pt x="78740" y="1210183"/>
                  </a:lnTo>
                  <a:lnTo>
                    <a:pt x="88646" y="1243584"/>
                  </a:lnTo>
                  <a:lnTo>
                    <a:pt x="105349" y="1238612"/>
                  </a:lnTo>
                  <a:lnTo>
                    <a:pt x="95427" y="1205216"/>
                  </a:lnTo>
                  <a:close/>
                </a:path>
                <a:path w="4154804" h="1272539">
                  <a:moveTo>
                    <a:pt x="105349" y="1238612"/>
                  </a:moveTo>
                  <a:lnTo>
                    <a:pt x="88646" y="1243584"/>
                  </a:lnTo>
                  <a:lnTo>
                    <a:pt x="106826" y="1243584"/>
                  </a:lnTo>
                  <a:lnTo>
                    <a:pt x="105349" y="1238612"/>
                  </a:lnTo>
                  <a:close/>
                </a:path>
                <a:path w="4154804" h="1272539">
                  <a:moveTo>
                    <a:pt x="4144645" y="0"/>
                  </a:moveTo>
                  <a:lnTo>
                    <a:pt x="95427" y="1205216"/>
                  </a:lnTo>
                  <a:lnTo>
                    <a:pt x="105349" y="1238612"/>
                  </a:lnTo>
                  <a:lnTo>
                    <a:pt x="4154678" y="33528"/>
                  </a:lnTo>
                  <a:lnTo>
                    <a:pt x="4144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27185" y="3186429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4365" algn="l"/>
              </a:tabLst>
            </a:pPr>
            <a:r>
              <a:rPr sz="1800" spc="-20" dirty="0">
                <a:latin typeface="Calibri"/>
                <a:cs typeface="Calibri"/>
              </a:rPr>
              <a:t>Anza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kujibu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9870" y="3186429"/>
            <a:ext cx="132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8530" algn="l"/>
              </a:tabLst>
            </a:pPr>
            <a:r>
              <a:rPr sz="1800" spc="-10" dirty="0">
                <a:latin typeface="Calibri"/>
                <a:cs typeface="Calibri"/>
              </a:rPr>
              <a:t>maswali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kwa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7185" y="3460750"/>
            <a:ext cx="2689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18870" algn="l"/>
                <a:tab pos="2001520" algn="l"/>
              </a:tabLst>
            </a:pPr>
            <a:r>
              <a:rPr sz="1800" spc="-10" dirty="0">
                <a:latin typeface="Calibri"/>
                <a:cs typeface="Calibri"/>
              </a:rPr>
              <a:t>ufasaha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kama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mfumo utakavyokuwa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unakuhitaji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6343" y="4677587"/>
            <a:ext cx="287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1513840" algn="l"/>
              </a:tabLst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NB: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ENDAPO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sz="1800" b="1" spc="-30" dirty="0">
                <a:solidFill>
                  <a:srgbClr val="2E5496"/>
                </a:solidFill>
                <a:latin typeface="Calibri"/>
                <a:cs typeface="Calibri"/>
              </a:rPr>
              <a:t>UTAFANIKIWA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02720" y="4677587"/>
            <a:ext cx="626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KIJIBU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6318" y="4951552"/>
            <a:ext cx="963294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MASWALI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MFUMO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4842" y="5226558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UTAKURUHUSU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80056" y="4951552"/>
            <a:ext cx="24504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40410" algn="l"/>
                <a:tab pos="1455420" algn="l"/>
              </a:tabLst>
            </a:pP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YOTE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sz="1800" b="1" spc="-25" dirty="0">
                <a:solidFill>
                  <a:srgbClr val="2E5496"/>
                </a:solidFill>
                <a:latin typeface="Calibri"/>
                <a:cs typeface="Calibri"/>
              </a:rPr>
              <a:t>KWA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UFASAHA,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KUJISAJILI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86318" y="5500878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8665" algn="l"/>
              </a:tabLst>
            </a:pPr>
            <a:r>
              <a:rPr sz="1800" b="1" spc="-25" dirty="0">
                <a:solidFill>
                  <a:srgbClr val="2E5496"/>
                </a:solidFill>
                <a:latin typeface="Calibri"/>
                <a:cs typeface="Calibri"/>
              </a:rPr>
              <a:t>NA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sz="1800" b="1" spc="-80" dirty="0">
                <a:solidFill>
                  <a:srgbClr val="2E5496"/>
                </a:solidFill>
                <a:latin typeface="Calibri"/>
                <a:cs typeface="Calibri"/>
              </a:rPr>
              <a:t>UTAPATA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10570" y="5500878"/>
            <a:ext cx="160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0000" algn="l"/>
              </a:tabLst>
            </a:pPr>
            <a:r>
              <a:rPr sz="1800" b="1" spc="-10" dirty="0">
                <a:solidFill>
                  <a:srgbClr val="2E5496"/>
                </a:solidFill>
                <a:latin typeface="Calibri"/>
                <a:cs typeface="Calibri"/>
              </a:rPr>
              <a:t>UJUMBE</a:t>
            </a:r>
            <a:r>
              <a:rPr sz="1800" b="1" dirty="0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sz="1800" b="1" spc="-65" dirty="0">
                <a:solidFill>
                  <a:srgbClr val="2E5496"/>
                </a:solidFill>
                <a:latin typeface="Calibri"/>
                <a:cs typeface="Calibri"/>
              </a:rPr>
              <a:t>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86318" y="5775197"/>
            <a:ext cx="1261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2E5496"/>
                </a:solidFill>
                <a:latin typeface="Calibri"/>
                <a:cs typeface="Calibri"/>
              </a:rPr>
              <a:t>KUFANIKIWA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967" rIns="0" bIns="0" rtlCol="0">
            <a:spAutoFit/>
          </a:bodyPr>
          <a:lstStyle/>
          <a:p>
            <a:pPr marL="2915920">
              <a:lnSpc>
                <a:spcPct val="100000"/>
              </a:lnSpc>
              <a:spcBef>
                <a:spcPts val="95"/>
              </a:spcBef>
            </a:pPr>
            <a:r>
              <a:rPr sz="2800" spc="160" dirty="0"/>
              <a:t>KUJISAJILI</a:t>
            </a:r>
            <a:r>
              <a:rPr sz="2800" spc="50" dirty="0"/>
              <a:t> </a:t>
            </a:r>
            <a:r>
              <a:rPr sz="2800" spc="90" dirty="0"/>
              <a:t>KWA</a:t>
            </a:r>
            <a:r>
              <a:rPr sz="2800" spc="15" dirty="0"/>
              <a:t> </a:t>
            </a:r>
            <a:r>
              <a:rPr sz="2800" spc="135" dirty="0"/>
              <a:t>KUTUMIA</a:t>
            </a:r>
            <a:r>
              <a:rPr sz="2800" spc="55" dirty="0"/>
              <a:t> OTP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1444752"/>
            <a:ext cx="6915911" cy="45918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11567" y="1836801"/>
            <a:ext cx="4297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845" algn="l"/>
                <a:tab pos="923925" algn="l"/>
                <a:tab pos="1295400" algn="l"/>
                <a:tab pos="2195195" algn="l"/>
                <a:tab pos="2729865" algn="l"/>
                <a:tab pos="3655060" algn="l"/>
              </a:tabLst>
            </a:pPr>
            <a:r>
              <a:rPr sz="1800" spc="-20" dirty="0">
                <a:latin typeface="Calibri"/>
                <a:cs typeface="Calibri"/>
              </a:rPr>
              <a:t>Njia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hii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kujisajili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kwa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kutumia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Nywila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mahususi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(OTP),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1338" y="2385821"/>
            <a:ext cx="106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7773" y="2385821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57555" algn="l"/>
                <a:tab pos="1138555" algn="l"/>
                <a:tab pos="2193290" algn="l"/>
                <a:tab pos="3249295" algn="l"/>
              </a:tabLst>
            </a:pPr>
            <a:r>
              <a:rPr sz="1800" dirty="0">
                <a:latin typeface="Calibri"/>
                <a:cs typeface="Calibri"/>
              </a:rPr>
              <a:t>Chagua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chaguo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pili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wakati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usajili. Baada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kuchagua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itakupasa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kuingiza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7545" y="2934461"/>
            <a:ext cx="4011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875030" algn="l"/>
                <a:tab pos="1423670" algn="l"/>
                <a:tab pos="1803400" algn="l"/>
                <a:tab pos="2449830" algn="l"/>
                <a:tab pos="3330575" algn="l"/>
                <a:tab pos="3836035" algn="l"/>
              </a:tabLst>
            </a:pPr>
            <a:r>
              <a:rPr sz="1800" spc="-10" dirty="0">
                <a:latin typeface="Calibri"/>
                <a:cs typeface="Calibri"/>
              </a:rPr>
              <a:t>namba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yako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NIDA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kwenye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box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kwanza</a:t>
            </a:r>
            <a:r>
              <a:rPr sz="1800" dirty="0">
                <a:latin typeface="Calibri"/>
                <a:cs typeface="Calibri"/>
              </a:rPr>
              <a:t>		na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yako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ambayo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7545" y="3483102"/>
            <a:ext cx="401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330" algn="l"/>
                <a:tab pos="1511935" algn="l"/>
                <a:tab pos="2423795" algn="l"/>
                <a:tab pos="3216275" algn="l"/>
                <a:tab pos="3792220" algn="l"/>
              </a:tabLst>
            </a:pPr>
            <a:r>
              <a:rPr sz="1800" spc="-10" dirty="0">
                <a:latin typeface="Calibri"/>
                <a:cs typeface="Calibri"/>
              </a:rPr>
              <a:t>umesajili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kwa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kutumia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namba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yako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ya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8079" y="3757117"/>
            <a:ext cx="2192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NIDA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kwenye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box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pili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1567" y="4031995"/>
            <a:ext cx="4298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1292225" algn="l"/>
                <a:tab pos="1920239" algn="l"/>
                <a:tab pos="2812415" algn="l"/>
                <a:tab pos="3755390" algn="l"/>
              </a:tabLst>
            </a:pPr>
            <a:r>
              <a:rPr sz="1800" spc="-10" dirty="0">
                <a:latin typeface="Calibri"/>
                <a:cs typeface="Calibri"/>
              </a:rPr>
              <a:t>Baada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hapo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bofya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kitufe </a:t>
            </a:r>
            <a:r>
              <a:rPr sz="1800" spc="-10" dirty="0">
                <a:latin typeface="Calibri"/>
                <a:cs typeface="Calibri"/>
              </a:rPr>
              <a:t>kilichooandikwa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Request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OTP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6098" y="355747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6098" y="4162010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1376170"/>
            <a:ext cx="7469124" cy="54315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1382" y="525018"/>
            <a:ext cx="72777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69660" algn="l"/>
              </a:tabLst>
            </a:pPr>
            <a:r>
              <a:rPr spc="190" dirty="0"/>
              <a:t>KUJISAJILI</a:t>
            </a:r>
            <a:r>
              <a:rPr spc="5" dirty="0"/>
              <a:t> </a:t>
            </a:r>
            <a:r>
              <a:rPr spc="120" dirty="0"/>
              <a:t>KWA</a:t>
            </a:r>
            <a:r>
              <a:rPr spc="-5" dirty="0"/>
              <a:t> </a:t>
            </a:r>
            <a:r>
              <a:rPr spc="145" dirty="0"/>
              <a:t>KUTUMIA</a:t>
            </a:r>
            <a:r>
              <a:rPr dirty="0"/>
              <a:t>	</a:t>
            </a:r>
            <a:r>
              <a:rPr spc="60" dirty="0"/>
              <a:t>OTP..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88934" y="1856359"/>
            <a:ext cx="3957320" cy="372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Njia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hii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kujisajili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kwa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kutumia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Nywila </a:t>
            </a:r>
            <a:r>
              <a:rPr sz="1800" dirty="0">
                <a:latin typeface="Calibri"/>
                <a:cs typeface="Calibri"/>
              </a:rPr>
              <a:t>mahususi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(OTP),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Ingiza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yako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NIDA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(NIN)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kisha</a:t>
            </a:r>
            <a:endParaRPr sz="18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5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Subiri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utapokea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ujumbe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mfupi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wa </a:t>
            </a:r>
            <a:r>
              <a:rPr sz="1800" dirty="0">
                <a:latin typeface="Calibri"/>
                <a:cs typeface="Calibri"/>
              </a:rPr>
              <a:t>maandishi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(sms)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kutoka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15200 </a:t>
            </a:r>
            <a:r>
              <a:rPr sz="1800" dirty="0">
                <a:latin typeface="Calibri"/>
                <a:cs typeface="Calibri"/>
              </a:rPr>
              <a:t>kupitia</a:t>
            </a:r>
            <a:r>
              <a:rPr sz="1800" spc="42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42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yako</a:t>
            </a:r>
            <a:r>
              <a:rPr sz="1800" spc="42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420" dirty="0">
                <a:latin typeface="Calibri"/>
                <a:cs typeface="Calibri"/>
              </a:rPr>
              <a:t>   </a:t>
            </a:r>
            <a:r>
              <a:rPr sz="1800" spc="-20" dirty="0">
                <a:latin typeface="Calibri"/>
                <a:cs typeface="Calibri"/>
              </a:rPr>
              <a:t>simu </a:t>
            </a:r>
            <a:r>
              <a:rPr sz="1800" dirty="0">
                <a:latin typeface="Calibri"/>
                <a:cs typeface="Calibri"/>
              </a:rPr>
              <a:t>iliyosajiliwa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NIDA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yako</a:t>
            </a:r>
            <a:endParaRPr sz="1800">
              <a:latin typeface="Calibri"/>
              <a:cs typeface="Calibri"/>
            </a:endParaRPr>
          </a:p>
          <a:p>
            <a:pPr marL="297815" marR="6985" indent="-285750" algn="just">
              <a:lnSpc>
                <a:spcPct val="15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Ingiza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ulizopokea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kwenye 	</a:t>
            </a:r>
            <a:r>
              <a:rPr sz="1800" dirty="0">
                <a:latin typeface="Calibri"/>
                <a:cs typeface="Calibri"/>
              </a:rPr>
              <a:t>viboksi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menyu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usajili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61842" y="3156330"/>
            <a:ext cx="4851400" cy="1499870"/>
            <a:chOff x="3061842" y="3156330"/>
            <a:chExt cx="4851400" cy="1499870"/>
          </a:xfrm>
        </p:grpSpPr>
        <p:sp>
          <p:nvSpPr>
            <p:cNvPr id="6" name="object 6"/>
            <p:cNvSpPr/>
            <p:nvPr/>
          </p:nvSpPr>
          <p:spPr>
            <a:xfrm>
              <a:off x="3077717" y="3172205"/>
              <a:ext cx="2171700" cy="1468120"/>
            </a:xfrm>
            <a:custGeom>
              <a:avLst/>
              <a:gdLst/>
              <a:ahLst/>
              <a:cxnLst/>
              <a:rect l="l" t="t" r="r" b="b"/>
              <a:pathLst>
                <a:path w="2171700" h="1468120">
                  <a:moveTo>
                    <a:pt x="0" y="733806"/>
                  </a:moveTo>
                  <a:lnTo>
                    <a:pt x="1505" y="694835"/>
                  </a:lnTo>
                  <a:lnTo>
                    <a:pt x="5970" y="656394"/>
                  </a:lnTo>
                  <a:lnTo>
                    <a:pt x="13321" y="618534"/>
                  </a:lnTo>
                  <a:lnTo>
                    <a:pt x="23482" y="581304"/>
                  </a:lnTo>
                  <a:lnTo>
                    <a:pt x="36377" y="544757"/>
                  </a:lnTo>
                  <a:lnTo>
                    <a:pt x="51933" y="508942"/>
                  </a:lnTo>
                  <a:lnTo>
                    <a:pt x="70075" y="473910"/>
                  </a:lnTo>
                  <a:lnTo>
                    <a:pt x="90726" y="439712"/>
                  </a:lnTo>
                  <a:lnTo>
                    <a:pt x="113812" y="406399"/>
                  </a:lnTo>
                  <a:lnTo>
                    <a:pt x="139257" y="374021"/>
                  </a:lnTo>
                  <a:lnTo>
                    <a:pt x="166988" y="342630"/>
                  </a:lnTo>
                  <a:lnTo>
                    <a:pt x="196929" y="312275"/>
                  </a:lnTo>
                  <a:lnTo>
                    <a:pt x="229004" y="283008"/>
                  </a:lnTo>
                  <a:lnTo>
                    <a:pt x="263139" y="254879"/>
                  </a:lnTo>
                  <a:lnTo>
                    <a:pt x="299259" y="227939"/>
                  </a:lnTo>
                  <a:lnTo>
                    <a:pt x="337288" y="202239"/>
                  </a:lnTo>
                  <a:lnTo>
                    <a:pt x="377152" y="177830"/>
                  </a:lnTo>
                  <a:lnTo>
                    <a:pt x="418775" y="154761"/>
                  </a:lnTo>
                  <a:lnTo>
                    <a:pt x="462083" y="133085"/>
                  </a:lnTo>
                  <a:lnTo>
                    <a:pt x="507000" y="112851"/>
                  </a:lnTo>
                  <a:lnTo>
                    <a:pt x="553452" y="94111"/>
                  </a:lnTo>
                  <a:lnTo>
                    <a:pt x="601363" y="76914"/>
                  </a:lnTo>
                  <a:lnTo>
                    <a:pt x="650658" y="61313"/>
                  </a:lnTo>
                  <a:lnTo>
                    <a:pt x="701263" y="47357"/>
                  </a:lnTo>
                  <a:lnTo>
                    <a:pt x="753101" y="35097"/>
                  </a:lnTo>
                  <a:lnTo>
                    <a:pt x="806099" y="24584"/>
                  </a:lnTo>
                  <a:lnTo>
                    <a:pt x="860181" y="15869"/>
                  </a:lnTo>
                  <a:lnTo>
                    <a:pt x="915272" y="9002"/>
                  </a:lnTo>
                  <a:lnTo>
                    <a:pt x="971298" y="4034"/>
                  </a:lnTo>
                  <a:lnTo>
                    <a:pt x="1028182" y="1017"/>
                  </a:lnTo>
                  <a:lnTo>
                    <a:pt x="1085850" y="0"/>
                  </a:lnTo>
                  <a:lnTo>
                    <a:pt x="1143517" y="1017"/>
                  </a:lnTo>
                  <a:lnTo>
                    <a:pt x="1200401" y="4034"/>
                  </a:lnTo>
                  <a:lnTo>
                    <a:pt x="1256427" y="9002"/>
                  </a:lnTo>
                  <a:lnTo>
                    <a:pt x="1311518" y="15869"/>
                  </a:lnTo>
                  <a:lnTo>
                    <a:pt x="1365600" y="24584"/>
                  </a:lnTo>
                  <a:lnTo>
                    <a:pt x="1418598" y="35097"/>
                  </a:lnTo>
                  <a:lnTo>
                    <a:pt x="1470436" y="47357"/>
                  </a:lnTo>
                  <a:lnTo>
                    <a:pt x="1521041" y="61313"/>
                  </a:lnTo>
                  <a:lnTo>
                    <a:pt x="1570336" y="76914"/>
                  </a:lnTo>
                  <a:lnTo>
                    <a:pt x="1618247" y="94111"/>
                  </a:lnTo>
                  <a:lnTo>
                    <a:pt x="1664699" y="112851"/>
                  </a:lnTo>
                  <a:lnTo>
                    <a:pt x="1709616" y="133085"/>
                  </a:lnTo>
                  <a:lnTo>
                    <a:pt x="1752924" y="154761"/>
                  </a:lnTo>
                  <a:lnTo>
                    <a:pt x="1794547" y="177830"/>
                  </a:lnTo>
                  <a:lnTo>
                    <a:pt x="1834411" y="202239"/>
                  </a:lnTo>
                  <a:lnTo>
                    <a:pt x="1872440" y="227939"/>
                  </a:lnTo>
                  <a:lnTo>
                    <a:pt x="1908560" y="254879"/>
                  </a:lnTo>
                  <a:lnTo>
                    <a:pt x="1942695" y="283008"/>
                  </a:lnTo>
                  <a:lnTo>
                    <a:pt x="1974770" y="312275"/>
                  </a:lnTo>
                  <a:lnTo>
                    <a:pt x="2004711" y="342630"/>
                  </a:lnTo>
                  <a:lnTo>
                    <a:pt x="2032442" y="374021"/>
                  </a:lnTo>
                  <a:lnTo>
                    <a:pt x="2057887" y="406399"/>
                  </a:lnTo>
                  <a:lnTo>
                    <a:pt x="2080973" y="439712"/>
                  </a:lnTo>
                  <a:lnTo>
                    <a:pt x="2101624" y="473910"/>
                  </a:lnTo>
                  <a:lnTo>
                    <a:pt x="2119766" y="508942"/>
                  </a:lnTo>
                  <a:lnTo>
                    <a:pt x="2135322" y="544757"/>
                  </a:lnTo>
                  <a:lnTo>
                    <a:pt x="2148217" y="581304"/>
                  </a:lnTo>
                  <a:lnTo>
                    <a:pt x="2158378" y="618534"/>
                  </a:lnTo>
                  <a:lnTo>
                    <a:pt x="2165729" y="656394"/>
                  </a:lnTo>
                  <a:lnTo>
                    <a:pt x="2170194" y="694835"/>
                  </a:lnTo>
                  <a:lnTo>
                    <a:pt x="2171700" y="733806"/>
                  </a:lnTo>
                  <a:lnTo>
                    <a:pt x="2170194" y="772776"/>
                  </a:lnTo>
                  <a:lnTo>
                    <a:pt x="2165729" y="811217"/>
                  </a:lnTo>
                  <a:lnTo>
                    <a:pt x="2158378" y="849077"/>
                  </a:lnTo>
                  <a:lnTo>
                    <a:pt x="2148217" y="886307"/>
                  </a:lnTo>
                  <a:lnTo>
                    <a:pt x="2135322" y="922854"/>
                  </a:lnTo>
                  <a:lnTo>
                    <a:pt x="2119766" y="958669"/>
                  </a:lnTo>
                  <a:lnTo>
                    <a:pt x="2101624" y="993701"/>
                  </a:lnTo>
                  <a:lnTo>
                    <a:pt x="2080973" y="1027899"/>
                  </a:lnTo>
                  <a:lnTo>
                    <a:pt x="2057887" y="1061212"/>
                  </a:lnTo>
                  <a:lnTo>
                    <a:pt x="2032442" y="1093590"/>
                  </a:lnTo>
                  <a:lnTo>
                    <a:pt x="2004711" y="1124981"/>
                  </a:lnTo>
                  <a:lnTo>
                    <a:pt x="1974770" y="1155336"/>
                  </a:lnTo>
                  <a:lnTo>
                    <a:pt x="1942695" y="1184603"/>
                  </a:lnTo>
                  <a:lnTo>
                    <a:pt x="1908560" y="1212732"/>
                  </a:lnTo>
                  <a:lnTo>
                    <a:pt x="1872440" y="1239672"/>
                  </a:lnTo>
                  <a:lnTo>
                    <a:pt x="1834411" y="1265372"/>
                  </a:lnTo>
                  <a:lnTo>
                    <a:pt x="1794547" y="1289781"/>
                  </a:lnTo>
                  <a:lnTo>
                    <a:pt x="1752924" y="1312850"/>
                  </a:lnTo>
                  <a:lnTo>
                    <a:pt x="1709616" y="1334526"/>
                  </a:lnTo>
                  <a:lnTo>
                    <a:pt x="1664699" y="1354760"/>
                  </a:lnTo>
                  <a:lnTo>
                    <a:pt x="1618247" y="1373500"/>
                  </a:lnTo>
                  <a:lnTo>
                    <a:pt x="1570336" y="1390697"/>
                  </a:lnTo>
                  <a:lnTo>
                    <a:pt x="1521041" y="1406298"/>
                  </a:lnTo>
                  <a:lnTo>
                    <a:pt x="1470436" y="1420254"/>
                  </a:lnTo>
                  <a:lnTo>
                    <a:pt x="1418598" y="1432514"/>
                  </a:lnTo>
                  <a:lnTo>
                    <a:pt x="1365600" y="1443027"/>
                  </a:lnTo>
                  <a:lnTo>
                    <a:pt x="1311518" y="1451742"/>
                  </a:lnTo>
                  <a:lnTo>
                    <a:pt x="1256427" y="1458609"/>
                  </a:lnTo>
                  <a:lnTo>
                    <a:pt x="1200401" y="1463577"/>
                  </a:lnTo>
                  <a:lnTo>
                    <a:pt x="1143517" y="1466594"/>
                  </a:lnTo>
                  <a:lnTo>
                    <a:pt x="1085850" y="1467612"/>
                  </a:lnTo>
                  <a:lnTo>
                    <a:pt x="1028182" y="1466594"/>
                  </a:lnTo>
                  <a:lnTo>
                    <a:pt x="971298" y="1463577"/>
                  </a:lnTo>
                  <a:lnTo>
                    <a:pt x="915272" y="1458609"/>
                  </a:lnTo>
                  <a:lnTo>
                    <a:pt x="860181" y="1451742"/>
                  </a:lnTo>
                  <a:lnTo>
                    <a:pt x="806099" y="1443027"/>
                  </a:lnTo>
                  <a:lnTo>
                    <a:pt x="753101" y="1432514"/>
                  </a:lnTo>
                  <a:lnTo>
                    <a:pt x="701263" y="1420254"/>
                  </a:lnTo>
                  <a:lnTo>
                    <a:pt x="650658" y="1406298"/>
                  </a:lnTo>
                  <a:lnTo>
                    <a:pt x="601363" y="1390697"/>
                  </a:lnTo>
                  <a:lnTo>
                    <a:pt x="553452" y="1373500"/>
                  </a:lnTo>
                  <a:lnTo>
                    <a:pt x="507000" y="1354760"/>
                  </a:lnTo>
                  <a:lnTo>
                    <a:pt x="462083" y="1334526"/>
                  </a:lnTo>
                  <a:lnTo>
                    <a:pt x="418775" y="1312850"/>
                  </a:lnTo>
                  <a:lnTo>
                    <a:pt x="377152" y="1289781"/>
                  </a:lnTo>
                  <a:lnTo>
                    <a:pt x="337288" y="1265372"/>
                  </a:lnTo>
                  <a:lnTo>
                    <a:pt x="299259" y="1239672"/>
                  </a:lnTo>
                  <a:lnTo>
                    <a:pt x="263139" y="1212732"/>
                  </a:lnTo>
                  <a:lnTo>
                    <a:pt x="229004" y="1184603"/>
                  </a:lnTo>
                  <a:lnTo>
                    <a:pt x="196929" y="1155336"/>
                  </a:lnTo>
                  <a:lnTo>
                    <a:pt x="166988" y="1124981"/>
                  </a:lnTo>
                  <a:lnTo>
                    <a:pt x="139257" y="1093590"/>
                  </a:lnTo>
                  <a:lnTo>
                    <a:pt x="113812" y="1061212"/>
                  </a:lnTo>
                  <a:lnTo>
                    <a:pt x="90726" y="1027899"/>
                  </a:lnTo>
                  <a:lnTo>
                    <a:pt x="70075" y="993701"/>
                  </a:lnTo>
                  <a:lnTo>
                    <a:pt x="51933" y="958669"/>
                  </a:lnTo>
                  <a:lnTo>
                    <a:pt x="36377" y="922854"/>
                  </a:lnTo>
                  <a:lnTo>
                    <a:pt x="23482" y="886307"/>
                  </a:lnTo>
                  <a:lnTo>
                    <a:pt x="13321" y="849077"/>
                  </a:lnTo>
                  <a:lnTo>
                    <a:pt x="5970" y="811217"/>
                  </a:lnTo>
                  <a:lnTo>
                    <a:pt x="1505" y="772776"/>
                  </a:lnTo>
                  <a:lnTo>
                    <a:pt x="0" y="733806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761" y="3473195"/>
              <a:ext cx="2578735" cy="402590"/>
            </a:xfrm>
            <a:custGeom>
              <a:avLst/>
              <a:gdLst/>
              <a:ahLst/>
              <a:cxnLst/>
              <a:rect l="l" t="t" r="r" b="b"/>
              <a:pathLst>
                <a:path w="2578734" h="402589">
                  <a:moveTo>
                    <a:pt x="132841" y="260604"/>
                  </a:moveTo>
                  <a:lnTo>
                    <a:pt x="0" y="349377"/>
                  </a:lnTo>
                  <a:lnTo>
                    <a:pt x="150748" y="402336"/>
                  </a:lnTo>
                  <a:lnTo>
                    <a:pt x="145149" y="358013"/>
                  </a:lnTo>
                  <a:lnTo>
                    <a:pt x="121157" y="358013"/>
                  </a:lnTo>
                  <a:lnTo>
                    <a:pt x="115188" y="310769"/>
                  </a:lnTo>
                  <a:lnTo>
                    <a:pt x="138802" y="307782"/>
                  </a:lnTo>
                  <a:lnTo>
                    <a:pt x="132841" y="260604"/>
                  </a:lnTo>
                  <a:close/>
                </a:path>
                <a:path w="2578734" h="402589">
                  <a:moveTo>
                    <a:pt x="138802" y="307782"/>
                  </a:moveTo>
                  <a:lnTo>
                    <a:pt x="115188" y="310769"/>
                  </a:lnTo>
                  <a:lnTo>
                    <a:pt x="121157" y="358013"/>
                  </a:lnTo>
                  <a:lnTo>
                    <a:pt x="144771" y="355026"/>
                  </a:lnTo>
                  <a:lnTo>
                    <a:pt x="138802" y="307782"/>
                  </a:lnTo>
                  <a:close/>
                </a:path>
                <a:path w="2578734" h="402589">
                  <a:moveTo>
                    <a:pt x="144771" y="355026"/>
                  </a:moveTo>
                  <a:lnTo>
                    <a:pt x="121157" y="358013"/>
                  </a:lnTo>
                  <a:lnTo>
                    <a:pt x="145149" y="358013"/>
                  </a:lnTo>
                  <a:lnTo>
                    <a:pt x="144771" y="355026"/>
                  </a:lnTo>
                  <a:close/>
                </a:path>
                <a:path w="2578734" h="402589">
                  <a:moveTo>
                    <a:pt x="2572257" y="0"/>
                  </a:moveTo>
                  <a:lnTo>
                    <a:pt x="138802" y="307782"/>
                  </a:lnTo>
                  <a:lnTo>
                    <a:pt x="144771" y="355026"/>
                  </a:lnTo>
                  <a:lnTo>
                    <a:pt x="2578226" y="47243"/>
                  </a:lnTo>
                  <a:lnTo>
                    <a:pt x="25722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1945"/>
            <a:ext cx="10206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4235" algn="l"/>
              </a:tabLst>
            </a:pPr>
            <a:r>
              <a:rPr sz="4400" spc="260" dirty="0"/>
              <a:t>KUJISAJILI</a:t>
            </a:r>
            <a:r>
              <a:rPr sz="4400" spc="15" dirty="0"/>
              <a:t> </a:t>
            </a:r>
            <a:r>
              <a:rPr sz="4400" spc="165" dirty="0"/>
              <a:t>KWA</a:t>
            </a:r>
            <a:r>
              <a:rPr sz="4400" spc="-10" dirty="0"/>
              <a:t> </a:t>
            </a:r>
            <a:r>
              <a:rPr sz="4400" spc="190" dirty="0"/>
              <a:t>KUTUMIA</a:t>
            </a:r>
            <a:r>
              <a:rPr sz="4400" dirty="0"/>
              <a:t>	</a:t>
            </a:r>
            <a:r>
              <a:rPr sz="4400" spc="-20" dirty="0"/>
              <a:t>OTP…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1211578"/>
            <a:ext cx="8615171" cy="55610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56572" y="2497963"/>
            <a:ext cx="1097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1.Ingiza </a:t>
            </a:r>
            <a:r>
              <a:rPr sz="1800" spc="-20" dirty="0">
                <a:latin typeface="Calibri"/>
                <a:cs typeface="Calibri"/>
              </a:rPr>
              <a:t>yako(Email)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01757" y="2497963"/>
            <a:ext cx="564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barua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kwa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81638" y="2497963"/>
            <a:ext cx="692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pepe </a:t>
            </a:r>
            <a:r>
              <a:rPr sz="1800" spc="-10" dirty="0">
                <a:latin typeface="Calibri"/>
                <a:cs typeface="Calibri"/>
              </a:rPr>
              <a:t>usahihi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6572" y="3046603"/>
            <a:ext cx="28181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box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moja.</a:t>
            </a:r>
            <a:endParaRPr sz="1800">
              <a:latin typeface="Calibri"/>
              <a:cs typeface="Calibri"/>
            </a:endParaRPr>
          </a:p>
          <a:p>
            <a:pPr marL="12700" marR="5080" indent="-3175" algn="just">
              <a:lnSpc>
                <a:spcPct val="100000"/>
              </a:lnSpc>
              <a:buSzPct val="88888"/>
              <a:buAutoNum type="arabicPeriod" startAt="2"/>
              <a:tabLst>
                <a:tab pos="185420" algn="l"/>
              </a:tabLst>
            </a:pPr>
            <a:r>
              <a:rPr sz="1800" dirty="0">
                <a:latin typeface="Calibri"/>
                <a:cs typeface="Calibri"/>
              </a:rPr>
              <a:t>	Ingiza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namba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yako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simu </a:t>
            </a:r>
            <a:r>
              <a:rPr sz="1800" dirty="0">
                <a:latin typeface="Calibri"/>
                <a:cs typeface="Calibri"/>
              </a:rPr>
              <a:t>kwa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usahihi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katika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box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namba </a:t>
            </a:r>
            <a:r>
              <a:rPr sz="1800" spc="-10" dirty="0">
                <a:latin typeface="Calibri"/>
                <a:cs typeface="Calibri"/>
              </a:rPr>
              <a:t>mbili.</a:t>
            </a:r>
            <a:endParaRPr sz="1800">
              <a:latin typeface="Calibri"/>
              <a:cs typeface="Calibri"/>
            </a:endParaRPr>
          </a:p>
          <a:p>
            <a:pPr marL="168910" indent="-167005">
              <a:lnSpc>
                <a:spcPct val="100000"/>
              </a:lnSpc>
              <a:buSzPct val="88888"/>
              <a:buAutoNum type="arabicPeriod" startAt="2"/>
              <a:tabLst>
                <a:tab pos="168910" algn="l"/>
              </a:tabLst>
            </a:pPr>
            <a:r>
              <a:rPr sz="1800" spc="-10" dirty="0">
                <a:latin typeface="Calibri"/>
                <a:cs typeface="Calibri"/>
              </a:rPr>
              <a:t>Tengeneza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6572" y="4418457"/>
            <a:ext cx="2018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Nywila(Password)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59180" algn="l"/>
              </a:tabLst>
            </a:pPr>
            <a:r>
              <a:rPr sz="1800" spc="-10" dirty="0">
                <a:latin typeface="Calibri"/>
                <a:cs typeface="Calibri"/>
              </a:rPr>
              <a:t>utakuwa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unaitumia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06657" y="4418457"/>
            <a:ext cx="76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5080" indent="-19685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ambayo </a:t>
            </a:r>
            <a:r>
              <a:rPr sz="1800" spc="-25" dirty="0">
                <a:latin typeface="Calibri"/>
                <a:cs typeface="Calibri"/>
              </a:rPr>
              <a:t>katika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6572" y="4967554"/>
            <a:ext cx="2811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87094" algn="l"/>
                <a:tab pos="1645285" algn="l"/>
                <a:tab pos="2531745" algn="l"/>
              </a:tabLst>
            </a:pPr>
            <a:r>
              <a:rPr sz="1800" spc="-10" dirty="0">
                <a:latin typeface="Calibri"/>
                <a:cs typeface="Calibri"/>
              </a:rPr>
              <a:t>kuingia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katika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mfumo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45" dirty="0">
                <a:latin typeface="Calibri"/>
                <a:cs typeface="Calibri"/>
              </a:rPr>
              <a:t>wa </a:t>
            </a:r>
            <a:r>
              <a:rPr sz="1800" dirty="0">
                <a:latin typeface="Calibri"/>
                <a:cs typeface="Calibri"/>
              </a:rPr>
              <a:t>mapato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(TAUSI)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35268" y="2688335"/>
            <a:ext cx="3072765" cy="1506855"/>
          </a:xfrm>
          <a:custGeom>
            <a:avLst/>
            <a:gdLst/>
            <a:ahLst/>
            <a:cxnLst/>
            <a:rect l="l" t="t" r="r" b="b"/>
            <a:pathLst>
              <a:path w="3072765" h="1506854">
                <a:moveTo>
                  <a:pt x="3072765" y="38100"/>
                </a:moveTo>
                <a:lnTo>
                  <a:pt x="3060065" y="31750"/>
                </a:lnTo>
                <a:lnTo>
                  <a:pt x="2996565" y="0"/>
                </a:lnTo>
                <a:lnTo>
                  <a:pt x="2996565" y="31750"/>
                </a:lnTo>
                <a:lnTo>
                  <a:pt x="1529969" y="31750"/>
                </a:lnTo>
                <a:lnTo>
                  <a:pt x="1529969" y="831850"/>
                </a:lnTo>
                <a:lnTo>
                  <a:pt x="1529969" y="962660"/>
                </a:lnTo>
                <a:lnTo>
                  <a:pt x="0" y="962660"/>
                </a:lnTo>
                <a:lnTo>
                  <a:pt x="0" y="975360"/>
                </a:lnTo>
                <a:lnTo>
                  <a:pt x="1529969" y="975360"/>
                </a:lnTo>
                <a:lnTo>
                  <a:pt x="1529969" y="1493774"/>
                </a:lnTo>
                <a:lnTo>
                  <a:pt x="0" y="1493774"/>
                </a:lnTo>
                <a:lnTo>
                  <a:pt x="0" y="1506474"/>
                </a:lnTo>
                <a:lnTo>
                  <a:pt x="1542669" y="1506474"/>
                </a:lnTo>
                <a:lnTo>
                  <a:pt x="1542669" y="1500124"/>
                </a:lnTo>
                <a:lnTo>
                  <a:pt x="1542669" y="1493774"/>
                </a:lnTo>
                <a:lnTo>
                  <a:pt x="1542669" y="975360"/>
                </a:lnTo>
                <a:lnTo>
                  <a:pt x="1542669" y="969010"/>
                </a:lnTo>
                <a:lnTo>
                  <a:pt x="1542669" y="962660"/>
                </a:lnTo>
                <a:lnTo>
                  <a:pt x="1542669" y="844550"/>
                </a:lnTo>
                <a:lnTo>
                  <a:pt x="2996565" y="844550"/>
                </a:lnTo>
                <a:lnTo>
                  <a:pt x="2996565" y="876300"/>
                </a:lnTo>
                <a:lnTo>
                  <a:pt x="3060065" y="844550"/>
                </a:lnTo>
                <a:lnTo>
                  <a:pt x="3072765" y="838200"/>
                </a:lnTo>
                <a:lnTo>
                  <a:pt x="3060065" y="831850"/>
                </a:lnTo>
                <a:lnTo>
                  <a:pt x="2996565" y="800100"/>
                </a:lnTo>
                <a:lnTo>
                  <a:pt x="2996565" y="831850"/>
                </a:lnTo>
                <a:lnTo>
                  <a:pt x="1542669" y="831850"/>
                </a:lnTo>
                <a:lnTo>
                  <a:pt x="1542669" y="44450"/>
                </a:lnTo>
                <a:lnTo>
                  <a:pt x="2996565" y="44450"/>
                </a:lnTo>
                <a:lnTo>
                  <a:pt x="2996565" y="76200"/>
                </a:lnTo>
                <a:lnTo>
                  <a:pt x="3060065" y="44450"/>
                </a:lnTo>
                <a:lnTo>
                  <a:pt x="3072765" y="381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5267" y="4344923"/>
            <a:ext cx="3072765" cy="324485"/>
          </a:xfrm>
          <a:custGeom>
            <a:avLst/>
            <a:gdLst/>
            <a:ahLst/>
            <a:cxnLst/>
            <a:rect l="l" t="t" r="r" b="b"/>
            <a:pathLst>
              <a:path w="3072765" h="324485">
                <a:moveTo>
                  <a:pt x="1529969" y="311784"/>
                </a:moveTo>
                <a:lnTo>
                  <a:pt x="0" y="311784"/>
                </a:lnTo>
                <a:lnTo>
                  <a:pt x="0" y="324484"/>
                </a:lnTo>
                <a:lnTo>
                  <a:pt x="1542669" y="324484"/>
                </a:lnTo>
                <a:lnTo>
                  <a:pt x="1542669" y="318134"/>
                </a:lnTo>
                <a:lnTo>
                  <a:pt x="1529969" y="318134"/>
                </a:lnTo>
                <a:lnTo>
                  <a:pt x="1529969" y="311784"/>
                </a:lnTo>
                <a:close/>
              </a:path>
              <a:path w="3072765" h="324485">
                <a:moveTo>
                  <a:pt x="2996565" y="31749"/>
                </a:moveTo>
                <a:lnTo>
                  <a:pt x="1529969" y="31749"/>
                </a:lnTo>
                <a:lnTo>
                  <a:pt x="1529969" y="318134"/>
                </a:lnTo>
                <a:lnTo>
                  <a:pt x="1536319" y="311784"/>
                </a:lnTo>
                <a:lnTo>
                  <a:pt x="1542669" y="311784"/>
                </a:lnTo>
                <a:lnTo>
                  <a:pt x="1542669" y="44449"/>
                </a:lnTo>
                <a:lnTo>
                  <a:pt x="1536319" y="44449"/>
                </a:lnTo>
                <a:lnTo>
                  <a:pt x="1542669" y="38099"/>
                </a:lnTo>
                <a:lnTo>
                  <a:pt x="2996565" y="38099"/>
                </a:lnTo>
                <a:lnTo>
                  <a:pt x="2996565" y="31749"/>
                </a:lnTo>
                <a:close/>
              </a:path>
              <a:path w="3072765" h="324485">
                <a:moveTo>
                  <a:pt x="1542669" y="311784"/>
                </a:moveTo>
                <a:lnTo>
                  <a:pt x="1536319" y="311784"/>
                </a:lnTo>
                <a:lnTo>
                  <a:pt x="1529969" y="318134"/>
                </a:lnTo>
                <a:lnTo>
                  <a:pt x="1542669" y="318134"/>
                </a:lnTo>
                <a:lnTo>
                  <a:pt x="1542669" y="311784"/>
                </a:lnTo>
                <a:close/>
              </a:path>
              <a:path w="3072765" h="324485">
                <a:moveTo>
                  <a:pt x="2996565" y="0"/>
                </a:moveTo>
                <a:lnTo>
                  <a:pt x="2996565" y="76199"/>
                </a:lnTo>
                <a:lnTo>
                  <a:pt x="3060065" y="44449"/>
                </a:lnTo>
                <a:lnTo>
                  <a:pt x="3009265" y="44449"/>
                </a:lnTo>
                <a:lnTo>
                  <a:pt x="3009265" y="31749"/>
                </a:lnTo>
                <a:lnTo>
                  <a:pt x="3060065" y="31749"/>
                </a:lnTo>
                <a:lnTo>
                  <a:pt x="2996565" y="0"/>
                </a:lnTo>
                <a:close/>
              </a:path>
              <a:path w="3072765" h="324485">
                <a:moveTo>
                  <a:pt x="1542669" y="38099"/>
                </a:moveTo>
                <a:lnTo>
                  <a:pt x="1536319" y="44449"/>
                </a:lnTo>
                <a:lnTo>
                  <a:pt x="1542669" y="44449"/>
                </a:lnTo>
                <a:lnTo>
                  <a:pt x="1542669" y="38099"/>
                </a:lnTo>
                <a:close/>
              </a:path>
              <a:path w="3072765" h="324485">
                <a:moveTo>
                  <a:pt x="2996565" y="38099"/>
                </a:moveTo>
                <a:lnTo>
                  <a:pt x="1542669" y="38099"/>
                </a:lnTo>
                <a:lnTo>
                  <a:pt x="1542669" y="44449"/>
                </a:lnTo>
                <a:lnTo>
                  <a:pt x="2996565" y="44449"/>
                </a:lnTo>
                <a:lnTo>
                  <a:pt x="2996565" y="38099"/>
                </a:lnTo>
                <a:close/>
              </a:path>
              <a:path w="3072765" h="324485">
                <a:moveTo>
                  <a:pt x="3060065" y="31749"/>
                </a:moveTo>
                <a:lnTo>
                  <a:pt x="3009265" y="31749"/>
                </a:lnTo>
                <a:lnTo>
                  <a:pt x="3009265" y="44449"/>
                </a:lnTo>
                <a:lnTo>
                  <a:pt x="3060065" y="44449"/>
                </a:lnTo>
                <a:lnTo>
                  <a:pt x="3072765" y="38099"/>
                </a:lnTo>
                <a:lnTo>
                  <a:pt x="3060065" y="3174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2D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1366</Words>
  <Application>Microsoft Office PowerPoint</Application>
  <PresentationFormat>Widescreen</PresentationFormat>
  <Paragraphs>214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 MT</vt:lpstr>
      <vt:lpstr>Arial</vt:lpstr>
      <vt:lpstr>Calibri</vt:lpstr>
      <vt:lpstr>Georgia</vt:lpstr>
      <vt:lpstr>Times New Roman</vt:lpstr>
      <vt:lpstr>Office Theme</vt:lpstr>
      <vt:lpstr>PowerPoint Presentation</vt:lpstr>
      <vt:lpstr>MFUMO WA TAUSI</vt:lpstr>
      <vt:lpstr>KUJISAJILI KATIKA MFUMO WA TAUSI</vt:lpstr>
      <vt:lpstr>KUJISAJILI KWA KUHAKIKI MASWALI YA NIDA</vt:lpstr>
      <vt:lpstr>KUJISAJILI KWA KUHAKIKI MASWALI YA NIDA…</vt:lpstr>
      <vt:lpstr>KUJISAJILI KWA KUHAKIKI MASWALI YA NIDA…</vt:lpstr>
      <vt:lpstr>KUJISAJILI KWA KUTUMIA OTP</vt:lpstr>
      <vt:lpstr>KUJISAJILI KWA KUTUMIA OTP..</vt:lpstr>
      <vt:lpstr>KUJISAJILI KWA KUTUMIA OTP…</vt:lpstr>
      <vt:lpstr>KUNGIA KWENYE MFUMO BAADA YA KUJISAJILI</vt:lpstr>
      <vt:lpstr>KUINGIZA TAARIFA ZA TIN KATIKA MFUMO</vt:lpstr>
      <vt:lpstr>KUINGIZA TAARIFA ZA TIN KATIKA MFUMO…</vt:lpstr>
      <vt:lpstr>KUINGIZA TAARIFA ZA TIN KATIKA MFUMO…</vt:lpstr>
      <vt:lpstr>PowerPoint Presentation</vt:lpstr>
      <vt:lpstr>JINSI YA KUOMBA LESENI YA BIASHARA MTANDAONI</vt:lpstr>
      <vt:lpstr>JINSI YA KUOMBA LESENI YA BIASHARA MTANDAONI…</vt:lpstr>
      <vt:lpstr>JINSI YA KUOMBA LESENI YA BIASHARA MTANDAONI</vt:lpstr>
      <vt:lpstr>JINSI YA KUOMBA LESENI YA BIASHARA MTANDAONI…</vt:lpstr>
      <vt:lpstr>JINSI YA KUOMBA LESENI YA BIASHARA MTANDAONI…</vt:lpstr>
      <vt:lpstr>JINSI YA KUOMBA LESENI YA BIASHARA MTANDAONI…</vt:lpstr>
      <vt:lpstr>JINSI YA KUOMBA LESENI YA BIASHARA MTANDAONI…</vt:lpstr>
      <vt:lpstr>JINSI YA KUOMBA LESENI YA BIASHARA MTANDAONI…</vt:lpstr>
      <vt:lpstr>JINSI YA KUOMBA LESENI YA BIASHARA MTANDAONI…</vt:lpstr>
      <vt:lpstr>JINSI YA KUOMBA LESENI YA BIASHARA MTANDAONI…</vt:lpstr>
      <vt:lpstr>JINSI YA KUOMBA LESENI YA BIASHARA MTANDAONI…</vt:lpstr>
      <vt:lpstr>JINSI YA KUOMBA LESENI YA BIASHARA MTANDAONI…</vt:lpstr>
      <vt:lpstr>JINSI YA KUOMBA LESENI YA BIASHARA MTANDAONI…</vt:lpstr>
      <vt:lpstr>JINSI YA KUOMBA LESENI YA BIASHARA MTANDAONI…</vt:lpstr>
      <vt:lpstr>JINSI YA KUPAKUA LESENI YA BIASHARA</vt:lpstr>
      <vt:lpstr>JINSI YA KUPAKUA LESENI YA BIASHARA…</vt:lpstr>
      <vt:lpstr>PowerPoint Presentation</vt:lpstr>
      <vt:lpstr>TUPIGIE DAWATI LA MFUMO TAUSI HALMASHAURI YA MANISPAA YA UBUNGO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(1)</dc:title>
  <dc:creator>USER_GENERAL</dc:creator>
  <cp:lastModifiedBy>Bonaventura Mpondo</cp:lastModifiedBy>
  <cp:revision>3</cp:revision>
  <dcterms:created xsi:type="dcterms:W3CDTF">2024-02-29T12:45:20Z</dcterms:created>
  <dcterms:modified xsi:type="dcterms:W3CDTF">2024-02-29T15:46:49Z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2023-01-31T00:00:00Z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2024-02-29T00:00:00Z</vt:filetime>
  </property>
  <property fmtid="{D5CDD505-2E9C-101B-9397-08002B2CF9AE}" pid="5" name="Producer">
    <vt:lpwstr>Adobe PDF library 15.00</vt:lpwstr>
  </property>
</Properties>
</file>